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2" r:id="rId3"/>
    <p:sldMasterId id="2147483678" r:id="rId4"/>
  </p:sldMasterIdLst>
  <p:notesMasterIdLst>
    <p:notesMasterId r:id="rId51"/>
  </p:notesMasterIdLst>
  <p:sldIdLst>
    <p:sldId id="430" r:id="rId5"/>
    <p:sldId id="733" r:id="rId6"/>
    <p:sldId id="256" r:id="rId7"/>
    <p:sldId id="257" r:id="rId8"/>
    <p:sldId id="258" r:id="rId9"/>
    <p:sldId id="259" r:id="rId10"/>
    <p:sldId id="260" r:id="rId11"/>
    <p:sldId id="261" r:id="rId12"/>
    <p:sldId id="262" r:id="rId13"/>
    <p:sldId id="264" r:id="rId14"/>
    <p:sldId id="265" r:id="rId15"/>
    <p:sldId id="267" r:id="rId16"/>
    <p:sldId id="268" r:id="rId17"/>
    <p:sldId id="270" r:id="rId18"/>
    <p:sldId id="271" r:id="rId19"/>
    <p:sldId id="278" r:id="rId20"/>
    <p:sldId id="279" r:id="rId21"/>
    <p:sldId id="281" r:id="rId22"/>
    <p:sldId id="282" r:id="rId23"/>
    <p:sldId id="283" r:id="rId24"/>
    <p:sldId id="284" r:id="rId25"/>
    <p:sldId id="285" r:id="rId26"/>
    <p:sldId id="286" r:id="rId27"/>
    <p:sldId id="287" r:id="rId28"/>
    <p:sldId id="263" r:id="rId29"/>
    <p:sldId id="288" r:id="rId30"/>
    <p:sldId id="289" r:id="rId31"/>
    <p:sldId id="266" r:id="rId32"/>
    <p:sldId id="290" r:id="rId33"/>
    <p:sldId id="291" r:id="rId34"/>
    <p:sldId id="269" r:id="rId35"/>
    <p:sldId id="293" r:id="rId36"/>
    <p:sldId id="294" r:id="rId37"/>
    <p:sldId id="295" r:id="rId38"/>
    <p:sldId id="296" r:id="rId39"/>
    <p:sldId id="297" r:id="rId40"/>
    <p:sldId id="298" r:id="rId41"/>
    <p:sldId id="300" r:id="rId42"/>
    <p:sldId id="301" r:id="rId43"/>
    <p:sldId id="302" r:id="rId44"/>
    <p:sldId id="303" r:id="rId45"/>
    <p:sldId id="304" r:id="rId46"/>
    <p:sldId id="305" r:id="rId47"/>
    <p:sldId id="306" r:id="rId48"/>
    <p:sldId id="307" r:id="rId49"/>
    <p:sldId id="292" r:id="rId50"/>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3" autoAdjust="0"/>
    <p:restoredTop sz="94660"/>
  </p:normalViewPr>
  <p:slideViewPr>
    <p:cSldViewPr>
      <p:cViewPr varScale="1">
        <p:scale>
          <a:sx n="69" d="100"/>
          <a:sy n="69" d="100"/>
        </p:scale>
        <p:origin x="432"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AAB5435-3286-486A-AAF3-CD88D4CFEE8A}" type="datetimeFigureOut">
              <a:rPr lang="zh-CN" altLang="en-US" smtClean="0"/>
              <a:t>2018/4/25</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893D00D-4117-41A3-8B7D-5BEF15A143D1}" type="slidenum">
              <a:rPr lang="zh-CN" altLang="en-US" smtClean="0"/>
              <a:t>‹#›</a:t>
            </a:fld>
            <a:endParaRPr lang="zh-CN" altLang="en-US"/>
          </a:p>
        </p:txBody>
      </p:sp>
    </p:spTree>
    <p:extLst>
      <p:ext uri="{BB962C8B-B14F-4D97-AF65-F5344CB8AC3E}">
        <p14:creationId xmlns:p14="http://schemas.microsoft.com/office/powerpoint/2010/main" val="2495035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4/25/2018 12:09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a:xfrm>
            <a:off x="6172199" y="8685213"/>
            <a:ext cx="684213" cy="457200"/>
          </a:xfrm>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376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3765"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040093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07401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34445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0" i="0" u="sng">
                <a:solidFill>
                  <a:schemeClr val="tx1"/>
                </a:solidFill>
                <a:latin typeface="Segoe UI Light"/>
                <a:cs typeface="Segoe U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30319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531095" y="2982467"/>
            <a:ext cx="2397125" cy="685800"/>
          </a:xfrm>
          <a:custGeom>
            <a:avLst/>
            <a:gdLst/>
            <a:ahLst/>
            <a:cxnLst/>
            <a:rect l="l" t="t" r="r" b="b"/>
            <a:pathLst>
              <a:path w="2397125" h="685800">
                <a:moveTo>
                  <a:pt x="2396362" y="0"/>
                </a:moveTo>
                <a:lnTo>
                  <a:pt x="171703" y="0"/>
                </a:lnTo>
                <a:lnTo>
                  <a:pt x="0" y="685800"/>
                </a:lnTo>
                <a:lnTo>
                  <a:pt x="2397125" y="683514"/>
                </a:lnTo>
                <a:lnTo>
                  <a:pt x="2397077" y="473201"/>
                </a:lnTo>
                <a:lnTo>
                  <a:pt x="2396410" y="210311"/>
                </a:lnTo>
                <a:lnTo>
                  <a:pt x="2396320" y="157733"/>
                </a:lnTo>
                <a:lnTo>
                  <a:pt x="2396362" y="0"/>
                </a:lnTo>
                <a:close/>
              </a:path>
            </a:pathLst>
          </a:custGeom>
          <a:solidFill>
            <a:srgbClr val="009380"/>
          </a:solidFill>
        </p:spPr>
        <p:txBody>
          <a:bodyPr wrap="square" lIns="0" tIns="0" rIns="0" bIns="0" rtlCol="0"/>
          <a:lstStyle/>
          <a:p>
            <a:endParaRPr/>
          </a:p>
        </p:txBody>
      </p:sp>
      <p:sp>
        <p:nvSpPr>
          <p:cNvPr id="17" name="bk object 17"/>
          <p:cNvSpPr/>
          <p:nvPr/>
        </p:nvSpPr>
        <p:spPr>
          <a:xfrm>
            <a:off x="10412856" y="3234563"/>
            <a:ext cx="698373" cy="18668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9819131" y="3201923"/>
            <a:ext cx="280416" cy="263651"/>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7217664" y="2982467"/>
            <a:ext cx="2418715" cy="685800"/>
          </a:xfrm>
          <a:custGeom>
            <a:avLst/>
            <a:gdLst/>
            <a:ahLst/>
            <a:cxnLst/>
            <a:rect l="l" t="t" r="r" b="b"/>
            <a:pathLst>
              <a:path w="2418715" h="685800">
                <a:moveTo>
                  <a:pt x="2418587" y="0"/>
                </a:moveTo>
                <a:lnTo>
                  <a:pt x="171450" y="0"/>
                </a:lnTo>
                <a:lnTo>
                  <a:pt x="0" y="685800"/>
                </a:lnTo>
                <a:lnTo>
                  <a:pt x="2247137" y="685800"/>
                </a:lnTo>
                <a:lnTo>
                  <a:pt x="2418587" y="0"/>
                </a:lnTo>
                <a:close/>
              </a:path>
            </a:pathLst>
          </a:custGeom>
          <a:solidFill>
            <a:srgbClr val="009380"/>
          </a:solidFill>
        </p:spPr>
        <p:txBody>
          <a:bodyPr wrap="square" lIns="0" tIns="0" rIns="0" bIns="0" rtlCol="0"/>
          <a:lstStyle/>
          <a:p>
            <a:endParaRPr/>
          </a:p>
        </p:txBody>
      </p:sp>
      <p:sp>
        <p:nvSpPr>
          <p:cNvPr id="20" name="bk object 20"/>
          <p:cNvSpPr/>
          <p:nvPr/>
        </p:nvSpPr>
        <p:spPr>
          <a:xfrm>
            <a:off x="7872348" y="3234563"/>
            <a:ext cx="1189862" cy="242315"/>
          </a:xfrm>
          <a:prstGeom prst="rect">
            <a:avLst/>
          </a:prstGeom>
          <a:blipFill>
            <a:blip r:embed="rId4" cstate="print"/>
            <a:stretch>
              <a:fillRect/>
            </a:stretch>
          </a:blipFill>
        </p:spPr>
        <p:txBody>
          <a:bodyPr wrap="square" lIns="0" tIns="0" rIns="0" bIns="0" rtlCol="0"/>
          <a:lstStyle/>
          <a:p>
            <a:endParaRPr/>
          </a:p>
        </p:txBody>
      </p:sp>
      <p:sp>
        <p:nvSpPr>
          <p:cNvPr id="21" name="bk object 21"/>
          <p:cNvSpPr/>
          <p:nvPr/>
        </p:nvSpPr>
        <p:spPr>
          <a:xfrm>
            <a:off x="7440168" y="3195827"/>
            <a:ext cx="265430" cy="266700"/>
          </a:xfrm>
          <a:custGeom>
            <a:avLst/>
            <a:gdLst/>
            <a:ahLst/>
            <a:cxnLst/>
            <a:rect l="l" t="t" r="r" b="b"/>
            <a:pathLst>
              <a:path w="265429" h="266700">
                <a:moveTo>
                  <a:pt x="189991" y="228854"/>
                </a:moveTo>
                <a:lnTo>
                  <a:pt x="75691" y="228854"/>
                </a:lnTo>
                <a:lnTo>
                  <a:pt x="82577" y="232683"/>
                </a:lnTo>
                <a:lnTo>
                  <a:pt x="89820" y="235966"/>
                </a:lnTo>
                <a:lnTo>
                  <a:pt x="97301" y="238676"/>
                </a:lnTo>
                <a:lnTo>
                  <a:pt x="104901" y="240792"/>
                </a:lnTo>
                <a:lnTo>
                  <a:pt x="104901" y="266700"/>
                </a:lnTo>
                <a:lnTo>
                  <a:pt x="157606" y="266700"/>
                </a:lnTo>
                <a:lnTo>
                  <a:pt x="157606" y="241808"/>
                </a:lnTo>
                <a:lnTo>
                  <a:pt x="166096" y="239605"/>
                </a:lnTo>
                <a:lnTo>
                  <a:pt x="174275" y="236664"/>
                </a:lnTo>
                <a:lnTo>
                  <a:pt x="182217" y="233056"/>
                </a:lnTo>
                <a:lnTo>
                  <a:pt x="189991" y="228854"/>
                </a:lnTo>
                <a:close/>
              </a:path>
              <a:path w="265429" h="266700">
                <a:moveTo>
                  <a:pt x="265175" y="106934"/>
                </a:moveTo>
                <a:lnTo>
                  <a:pt x="0" y="106934"/>
                </a:lnTo>
                <a:lnTo>
                  <a:pt x="0" y="160655"/>
                </a:lnTo>
                <a:lnTo>
                  <a:pt x="23367" y="160655"/>
                </a:lnTo>
                <a:lnTo>
                  <a:pt x="25816" y="168437"/>
                </a:lnTo>
                <a:lnTo>
                  <a:pt x="28765" y="175958"/>
                </a:lnTo>
                <a:lnTo>
                  <a:pt x="32190" y="183193"/>
                </a:lnTo>
                <a:lnTo>
                  <a:pt x="36067" y="190119"/>
                </a:lnTo>
                <a:lnTo>
                  <a:pt x="19938" y="205994"/>
                </a:lnTo>
                <a:lnTo>
                  <a:pt x="57784" y="246761"/>
                </a:lnTo>
                <a:lnTo>
                  <a:pt x="75691" y="228854"/>
                </a:lnTo>
                <a:lnTo>
                  <a:pt x="224040" y="228854"/>
                </a:lnTo>
                <a:lnTo>
                  <a:pt x="244348" y="206501"/>
                </a:lnTo>
                <a:lnTo>
                  <a:pt x="229107" y="191008"/>
                </a:lnTo>
                <a:lnTo>
                  <a:pt x="232985" y="184148"/>
                </a:lnTo>
                <a:lnTo>
                  <a:pt x="236410" y="176895"/>
                </a:lnTo>
                <a:lnTo>
                  <a:pt x="239359" y="169237"/>
                </a:lnTo>
                <a:lnTo>
                  <a:pt x="241807" y="161162"/>
                </a:lnTo>
                <a:lnTo>
                  <a:pt x="265175" y="161162"/>
                </a:lnTo>
                <a:lnTo>
                  <a:pt x="265175" y="106934"/>
                </a:lnTo>
                <a:close/>
              </a:path>
              <a:path w="265429" h="266700">
                <a:moveTo>
                  <a:pt x="224040" y="228854"/>
                </a:moveTo>
                <a:lnTo>
                  <a:pt x="189991" y="228854"/>
                </a:lnTo>
                <a:lnTo>
                  <a:pt x="207772" y="246761"/>
                </a:lnTo>
                <a:lnTo>
                  <a:pt x="224040" y="228854"/>
                </a:lnTo>
                <a:close/>
              </a:path>
              <a:path w="265429" h="266700">
                <a:moveTo>
                  <a:pt x="56896" y="18414"/>
                </a:moveTo>
                <a:lnTo>
                  <a:pt x="18287" y="59182"/>
                </a:lnTo>
                <a:lnTo>
                  <a:pt x="35305" y="76073"/>
                </a:lnTo>
                <a:lnTo>
                  <a:pt x="31380" y="83377"/>
                </a:lnTo>
                <a:lnTo>
                  <a:pt x="28003" y="90979"/>
                </a:lnTo>
                <a:lnTo>
                  <a:pt x="25197" y="98843"/>
                </a:lnTo>
                <a:lnTo>
                  <a:pt x="22986" y="106934"/>
                </a:lnTo>
                <a:lnTo>
                  <a:pt x="242697" y="106934"/>
                </a:lnTo>
                <a:lnTo>
                  <a:pt x="240401" y="98544"/>
                </a:lnTo>
                <a:lnTo>
                  <a:pt x="237378" y="90487"/>
                </a:lnTo>
                <a:lnTo>
                  <a:pt x="233713" y="82716"/>
                </a:lnTo>
                <a:lnTo>
                  <a:pt x="229488" y="75184"/>
                </a:lnTo>
                <a:lnTo>
                  <a:pt x="245617" y="59182"/>
                </a:lnTo>
                <a:lnTo>
                  <a:pt x="223043" y="36830"/>
                </a:lnTo>
                <a:lnTo>
                  <a:pt x="190753" y="36830"/>
                </a:lnTo>
                <a:lnTo>
                  <a:pt x="189870" y="36322"/>
                </a:lnTo>
                <a:lnTo>
                  <a:pt x="75183" y="36322"/>
                </a:lnTo>
                <a:lnTo>
                  <a:pt x="56896" y="18414"/>
                </a:lnTo>
                <a:close/>
              </a:path>
              <a:path w="265429" h="266700">
                <a:moveTo>
                  <a:pt x="207009" y="20955"/>
                </a:moveTo>
                <a:lnTo>
                  <a:pt x="190753" y="36830"/>
                </a:lnTo>
                <a:lnTo>
                  <a:pt x="223043" y="36830"/>
                </a:lnTo>
                <a:lnTo>
                  <a:pt x="207009" y="20955"/>
                </a:lnTo>
                <a:close/>
              </a:path>
              <a:path w="265429" h="266700">
                <a:moveTo>
                  <a:pt x="157606" y="0"/>
                </a:moveTo>
                <a:lnTo>
                  <a:pt x="104901" y="0"/>
                </a:lnTo>
                <a:lnTo>
                  <a:pt x="104901" y="23875"/>
                </a:lnTo>
                <a:lnTo>
                  <a:pt x="97133" y="26338"/>
                </a:lnTo>
                <a:lnTo>
                  <a:pt x="89614" y="29194"/>
                </a:lnTo>
                <a:lnTo>
                  <a:pt x="82309" y="32502"/>
                </a:lnTo>
                <a:lnTo>
                  <a:pt x="75183" y="36322"/>
                </a:lnTo>
                <a:lnTo>
                  <a:pt x="189870" y="36322"/>
                </a:lnTo>
                <a:lnTo>
                  <a:pt x="182967" y="32351"/>
                </a:lnTo>
                <a:lnTo>
                  <a:pt x="174847" y="28622"/>
                </a:lnTo>
                <a:lnTo>
                  <a:pt x="166393" y="25632"/>
                </a:lnTo>
                <a:lnTo>
                  <a:pt x="157606" y="23368"/>
                </a:lnTo>
                <a:lnTo>
                  <a:pt x="157606" y="0"/>
                </a:lnTo>
                <a:close/>
              </a:path>
            </a:pathLst>
          </a:custGeom>
          <a:solidFill>
            <a:srgbClr val="FFFFFF"/>
          </a:solidFill>
        </p:spPr>
        <p:txBody>
          <a:bodyPr wrap="square" lIns="0" tIns="0" rIns="0" bIns="0" rtlCol="0"/>
          <a:lstStyle/>
          <a:p>
            <a:endParaRPr/>
          </a:p>
        </p:txBody>
      </p:sp>
      <p:sp>
        <p:nvSpPr>
          <p:cNvPr id="22" name="bk object 22"/>
          <p:cNvSpPr/>
          <p:nvPr/>
        </p:nvSpPr>
        <p:spPr>
          <a:xfrm>
            <a:off x="4905755" y="2982467"/>
            <a:ext cx="2417445" cy="685800"/>
          </a:xfrm>
          <a:custGeom>
            <a:avLst/>
            <a:gdLst/>
            <a:ahLst/>
            <a:cxnLst/>
            <a:rect l="l" t="t" r="r" b="b"/>
            <a:pathLst>
              <a:path w="2417445" h="685800">
                <a:moveTo>
                  <a:pt x="2417064" y="0"/>
                </a:moveTo>
                <a:lnTo>
                  <a:pt x="171450" y="0"/>
                </a:lnTo>
                <a:lnTo>
                  <a:pt x="0" y="685800"/>
                </a:lnTo>
                <a:lnTo>
                  <a:pt x="2245614" y="685800"/>
                </a:lnTo>
                <a:lnTo>
                  <a:pt x="2417064" y="0"/>
                </a:lnTo>
                <a:close/>
              </a:path>
            </a:pathLst>
          </a:custGeom>
          <a:solidFill>
            <a:srgbClr val="009380"/>
          </a:solidFill>
        </p:spPr>
        <p:txBody>
          <a:bodyPr wrap="square" lIns="0" tIns="0" rIns="0" bIns="0" rtlCol="0"/>
          <a:lstStyle/>
          <a:p>
            <a:endParaRPr/>
          </a:p>
        </p:txBody>
      </p:sp>
      <p:sp>
        <p:nvSpPr>
          <p:cNvPr id="23" name="bk object 23"/>
          <p:cNvSpPr/>
          <p:nvPr/>
        </p:nvSpPr>
        <p:spPr>
          <a:xfrm>
            <a:off x="5634482" y="3244469"/>
            <a:ext cx="1040511" cy="232409"/>
          </a:xfrm>
          <a:prstGeom prst="rect">
            <a:avLst/>
          </a:prstGeom>
          <a:blipFill>
            <a:blip r:embed="rId5" cstate="print"/>
            <a:stretch>
              <a:fillRect/>
            </a:stretch>
          </a:blipFill>
        </p:spPr>
        <p:txBody>
          <a:bodyPr wrap="square" lIns="0" tIns="0" rIns="0" bIns="0" rtlCol="0"/>
          <a:lstStyle/>
          <a:p>
            <a:endParaRPr/>
          </a:p>
        </p:txBody>
      </p:sp>
      <p:sp>
        <p:nvSpPr>
          <p:cNvPr id="24" name="bk object 24"/>
          <p:cNvSpPr/>
          <p:nvPr/>
        </p:nvSpPr>
        <p:spPr>
          <a:xfrm>
            <a:off x="5210555" y="3206495"/>
            <a:ext cx="202692" cy="237743"/>
          </a:xfrm>
          <a:prstGeom prst="rect">
            <a:avLst/>
          </a:prstGeom>
          <a:blipFill>
            <a:blip r:embed="rId6" cstate="print"/>
            <a:stretch>
              <a:fillRect/>
            </a:stretch>
          </a:blipFill>
        </p:spPr>
        <p:txBody>
          <a:bodyPr wrap="square" lIns="0" tIns="0" rIns="0" bIns="0" rtlCol="0"/>
          <a:lstStyle/>
          <a:p>
            <a:endParaRPr/>
          </a:p>
        </p:txBody>
      </p:sp>
      <p:sp>
        <p:nvSpPr>
          <p:cNvPr id="25" name="bk object 25"/>
          <p:cNvSpPr/>
          <p:nvPr/>
        </p:nvSpPr>
        <p:spPr>
          <a:xfrm>
            <a:off x="2593848" y="2982467"/>
            <a:ext cx="2417445" cy="685800"/>
          </a:xfrm>
          <a:custGeom>
            <a:avLst/>
            <a:gdLst/>
            <a:ahLst/>
            <a:cxnLst/>
            <a:rect l="l" t="t" r="r" b="b"/>
            <a:pathLst>
              <a:path w="2417445" h="685800">
                <a:moveTo>
                  <a:pt x="2417064" y="0"/>
                </a:moveTo>
                <a:lnTo>
                  <a:pt x="171450" y="0"/>
                </a:lnTo>
                <a:lnTo>
                  <a:pt x="0" y="685800"/>
                </a:lnTo>
                <a:lnTo>
                  <a:pt x="2245614" y="685800"/>
                </a:lnTo>
                <a:lnTo>
                  <a:pt x="2417064" y="0"/>
                </a:lnTo>
                <a:close/>
              </a:path>
            </a:pathLst>
          </a:custGeom>
          <a:solidFill>
            <a:srgbClr val="009380"/>
          </a:solidFill>
        </p:spPr>
        <p:txBody>
          <a:bodyPr wrap="square" lIns="0" tIns="0" rIns="0" bIns="0" rtlCol="0"/>
          <a:lstStyle/>
          <a:p>
            <a:endParaRPr/>
          </a:p>
        </p:txBody>
      </p:sp>
      <p:sp>
        <p:nvSpPr>
          <p:cNvPr id="26" name="bk object 26"/>
          <p:cNvSpPr/>
          <p:nvPr/>
        </p:nvSpPr>
        <p:spPr>
          <a:xfrm>
            <a:off x="3454019" y="3234563"/>
            <a:ext cx="760856" cy="240919"/>
          </a:xfrm>
          <a:prstGeom prst="rect">
            <a:avLst/>
          </a:prstGeom>
          <a:blipFill>
            <a:blip r:embed="rId7" cstate="print"/>
            <a:stretch>
              <a:fillRect/>
            </a:stretch>
          </a:blipFill>
        </p:spPr>
        <p:txBody>
          <a:bodyPr wrap="square" lIns="0" tIns="0" rIns="0" bIns="0" rtlCol="0"/>
          <a:lstStyle/>
          <a:p>
            <a:endParaRPr/>
          </a:p>
        </p:txBody>
      </p:sp>
      <p:sp>
        <p:nvSpPr>
          <p:cNvPr id="27" name="bk object 27"/>
          <p:cNvSpPr/>
          <p:nvPr/>
        </p:nvSpPr>
        <p:spPr>
          <a:xfrm>
            <a:off x="2903220" y="3215909"/>
            <a:ext cx="269875" cy="248920"/>
          </a:xfrm>
          <a:custGeom>
            <a:avLst/>
            <a:gdLst/>
            <a:ahLst/>
            <a:cxnLst/>
            <a:rect l="l" t="t" r="r" b="b"/>
            <a:pathLst>
              <a:path w="269875" h="248920">
                <a:moveTo>
                  <a:pt x="138604" y="0"/>
                </a:moveTo>
                <a:lnTo>
                  <a:pt x="70738" y="4302"/>
                </a:lnTo>
                <a:lnTo>
                  <a:pt x="22653" y="26320"/>
                </a:lnTo>
                <a:lnTo>
                  <a:pt x="0" y="82915"/>
                </a:lnTo>
                <a:lnTo>
                  <a:pt x="0" y="123936"/>
                </a:lnTo>
                <a:lnTo>
                  <a:pt x="20161" y="181356"/>
                </a:lnTo>
                <a:lnTo>
                  <a:pt x="59943" y="204962"/>
                </a:lnTo>
                <a:lnTo>
                  <a:pt x="64897" y="205343"/>
                </a:lnTo>
                <a:lnTo>
                  <a:pt x="71881" y="206359"/>
                </a:lnTo>
                <a:lnTo>
                  <a:pt x="80263" y="206867"/>
                </a:lnTo>
                <a:lnTo>
                  <a:pt x="80515" y="208605"/>
                </a:lnTo>
                <a:lnTo>
                  <a:pt x="79105" y="214852"/>
                </a:lnTo>
                <a:lnTo>
                  <a:pt x="72709" y="227494"/>
                </a:lnTo>
                <a:lnTo>
                  <a:pt x="58038" y="248269"/>
                </a:lnTo>
                <a:lnTo>
                  <a:pt x="61688" y="248364"/>
                </a:lnTo>
                <a:lnTo>
                  <a:pt x="100711" y="238363"/>
                </a:lnTo>
                <a:lnTo>
                  <a:pt x="134756" y="216279"/>
                </a:lnTo>
                <a:lnTo>
                  <a:pt x="138604" y="213487"/>
                </a:lnTo>
                <a:lnTo>
                  <a:pt x="143190" y="211480"/>
                </a:lnTo>
                <a:lnTo>
                  <a:pt x="151384" y="209153"/>
                </a:lnTo>
                <a:lnTo>
                  <a:pt x="156718" y="209153"/>
                </a:lnTo>
                <a:lnTo>
                  <a:pt x="170971" y="208605"/>
                </a:lnTo>
                <a:lnTo>
                  <a:pt x="234600" y="195320"/>
                </a:lnTo>
                <a:lnTo>
                  <a:pt x="265715" y="154223"/>
                </a:lnTo>
                <a:lnTo>
                  <a:pt x="269748" y="123936"/>
                </a:lnTo>
                <a:lnTo>
                  <a:pt x="269748" y="82915"/>
                </a:lnTo>
                <a:lnTo>
                  <a:pt x="251206" y="28733"/>
                </a:lnTo>
                <a:lnTo>
                  <a:pt x="206756" y="3794"/>
                </a:lnTo>
                <a:lnTo>
                  <a:pt x="175841" y="783"/>
                </a:lnTo>
                <a:lnTo>
                  <a:pt x="138604" y="0"/>
                </a:lnTo>
                <a:close/>
              </a:path>
            </a:pathLst>
          </a:custGeom>
          <a:solidFill>
            <a:srgbClr val="FFFFFF"/>
          </a:solidFill>
        </p:spPr>
        <p:txBody>
          <a:bodyPr wrap="square" lIns="0" tIns="0" rIns="0" bIns="0" rtlCol="0"/>
          <a:lstStyle/>
          <a:p>
            <a:endParaRPr/>
          </a:p>
        </p:txBody>
      </p:sp>
      <p:sp>
        <p:nvSpPr>
          <p:cNvPr id="28" name="bk object 28"/>
          <p:cNvSpPr/>
          <p:nvPr/>
        </p:nvSpPr>
        <p:spPr>
          <a:xfrm>
            <a:off x="289559" y="2980944"/>
            <a:ext cx="2409825" cy="687705"/>
          </a:xfrm>
          <a:custGeom>
            <a:avLst/>
            <a:gdLst/>
            <a:ahLst/>
            <a:cxnLst/>
            <a:rect l="l" t="t" r="r" b="b"/>
            <a:pathLst>
              <a:path w="2409825" h="687704">
                <a:moveTo>
                  <a:pt x="914" y="0"/>
                </a:moveTo>
                <a:lnTo>
                  <a:pt x="704" y="52695"/>
                </a:lnTo>
                <a:lnTo>
                  <a:pt x="564" y="105390"/>
                </a:lnTo>
                <a:lnTo>
                  <a:pt x="442" y="210780"/>
                </a:lnTo>
                <a:lnTo>
                  <a:pt x="350" y="579647"/>
                </a:lnTo>
                <a:lnTo>
                  <a:pt x="209" y="632342"/>
                </a:lnTo>
                <a:lnTo>
                  <a:pt x="0" y="685037"/>
                </a:lnTo>
                <a:lnTo>
                  <a:pt x="2238247" y="687323"/>
                </a:lnTo>
                <a:lnTo>
                  <a:pt x="2409444" y="2285"/>
                </a:lnTo>
                <a:lnTo>
                  <a:pt x="914" y="0"/>
                </a:lnTo>
                <a:close/>
              </a:path>
            </a:pathLst>
          </a:custGeom>
          <a:solidFill>
            <a:srgbClr val="009380"/>
          </a:solidFill>
        </p:spPr>
        <p:txBody>
          <a:bodyPr wrap="square" lIns="0" tIns="0" rIns="0" bIns="0" rtlCol="0"/>
          <a:lstStyle/>
          <a:p>
            <a:endParaRPr/>
          </a:p>
        </p:txBody>
      </p:sp>
      <p:sp>
        <p:nvSpPr>
          <p:cNvPr id="29" name="bk object 29"/>
          <p:cNvSpPr/>
          <p:nvPr/>
        </p:nvSpPr>
        <p:spPr>
          <a:xfrm>
            <a:off x="1197749" y="3235579"/>
            <a:ext cx="645274" cy="184531"/>
          </a:xfrm>
          <a:prstGeom prst="rect">
            <a:avLst/>
          </a:prstGeom>
          <a:blipFill>
            <a:blip r:embed="rId8" cstate="print"/>
            <a:stretch>
              <a:fillRect/>
            </a:stretch>
          </a:blipFill>
        </p:spPr>
        <p:txBody>
          <a:bodyPr wrap="square" lIns="0" tIns="0" rIns="0" bIns="0" rtlCol="0"/>
          <a:lstStyle/>
          <a:p>
            <a:endParaRPr/>
          </a:p>
        </p:txBody>
      </p:sp>
      <p:sp>
        <p:nvSpPr>
          <p:cNvPr id="30" name="bk object 30"/>
          <p:cNvSpPr/>
          <p:nvPr/>
        </p:nvSpPr>
        <p:spPr>
          <a:xfrm>
            <a:off x="541286" y="3221502"/>
            <a:ext cx="325120" cy="203835"/>
          </a:xfrm>
          <a:custGeom>
            <a:avLst/>
            <a:gdLst/>
            <a:ahLst/>
            <a:cxnLst/>
            <a:rect l="l" t="t" r="r" b="b"/>
            <a:pathLst>
              <a:path w="325119" h="203835">
                <a:moveTo>
                  <a:pt x="162511" y="0"/>
                </a:moveTo>
                <a:lnTo>
                  <a:pt x="94270" y="15913"/>
                </a:lnTo>
                <a:lnTo>
                  <a:pt x="43167" y="50923"/>
                </a:lnTo>
                <a:lnTo>
                  <a:pt x="11109" y="85932"/>
                </a:lnTo>
                <a:lnTo>
                  <a:pt x="0" y="101846"/>
                </a:lnTo>
                <a:lnTo>
                  <a:pt x="11109" y="117720"/>
                </a:lnTo>
                <a:lnTo>
                  <a:pt x="43167" y="152644"/>
                </a:lnTo>
                <a:lnTo>
                  <a:pt x="94270" y="187569"/>
                </a:lnTo>
                <a:lnTo>
                  <a:pt x="162511" y="203443"/>
                </a:lnTo>
                <a:lnTo>
                  <a:pt x="230756" y="187569"/>
                </a:lnTo>
                <a:lnTo>
                  <a:pt x="281861" y="152645"/>
                </a:lnTo>
                <a:lnTo>
                  <a:pt x="313920" y="117721"/>
                </a:lnTo>
                <a:lnTo>
                  <a:pt x="325030" y="101846"/>
                </a:lnTo>
                <a:lnTo>
                  <a:pt x="313920" y="85932"/>
                </a:lnTo>
                <a:lnTo>
                  <a:pt x="281860" y="50923"/>
                </a:lnTo>
                <a:lnTo>
                  <a:pt x="230756" y="15913"/>
                </a:lnTo>
                <a:lnTo>
                  <a:pt x="162511" y="0"/>
                </a:lnTo>
                <a:close/>
              </a:path>
            </a:pathLst>
          </a:custGeom>
          <a:solidFill>
            <a:srgbClr val="FFFFFF"/>
          </a:solidFill>
        </p:spPr>
        <p:txBody>
          <a:bodyPr wrap="square" lIns="0" tIns="0" rIns="0" bIns="0" rtlCol="0"/>
          <a:lstStyle/>
          <a:p>
            <a:endParaRPr/>
          </a:p>
        </p:txBody>
      </p:sp>
      <p:sp>
        <p:nvSpPr>
          <p:cNvPr id="31" name="bk object 31"/>
          <p:cNvSpPr/>
          <p:nvPr/>
        </p:nvSpPr>
        <p:spPr>
          <a:xfrm>
            <a:off x="269747" y="2084832"/>
            <a:ext cx="11652885" cy="3850004"/>
          </a:xfrm>
          <a:custGeom>
            <a:avLst/>
            <a:gdLst/>
            <a:ahLst/>
            <a:cxnLst/>
            <a:rect l="l" t="t" r="r" b="b"/>
            <a:pathLst>
              <a:path w="11652885" h="3850004">
                <a:moveTo>
                  <a:pt x="0" y="3849624"/>
                </a:moveTo>
                <a:lnTo>
                  <a:pt x="11652504" y="3849624"/>
                </a:lnTo>
                <a:lnTo>
                  <a:pt x="11652504" y="0"/>
                </a:lnTo>
                <a:lnTo>
                  <a:pt x="0" y="0"/>
                </a:lnTo>
                <a:lnTo>
                  <a:pt x="0" y="3849624"/>
                </a:lnTo>
                <a:close/>
              </a:path>
            </a:pathLst>
          </a:custGeom>
          <a:solidFill>
            <a:srgbClr val="FFFFFF"/>
          </a:solidFill>
        </p:spPr>
        <p:txBody>
          <a:bodyPr wrap="square" lIns="0" tIns="0" rIns="0" bIns="0" rtlCol="0"/>
          <a:lstStyle/>
          <a:p>
            <a:endParaRPr/>
          </a:p>
        </p:txBody>
      </p:sp>
      <p:sp>
        <p:nvSpPr>
          <p:cNvPr id="32" name="bk object 32"/>
          <p:cNvSpPr/>
          <p:nvPr/>
        </p:nvSpPr>
        <p:spPr>
          <a:xfrm>
            <a:off x="9688321" y="2168017"/>
            <a:ext cx="1598549" cy="171450"/>
          </a:xfrm>
          <a:prstGeom prst="rect">
            <a:avLst/>
          </a:prstGeom>
          <a:blipFill>
            <a:blip r:embed="rId9" cstate="print"/>
            <a:stretch>
              <a:fillRect/>
            </a:stretch>
          </a:blipFill>
        </p:spPr>
        <p:txBody>
          <a:bodyPr wrap="square" lIns="0" tIns="0" rIns="0" bIns="0" rtlCol="0"/>
          <a:lstStyle/>
          <a:p>
            <a:endParaRPr/>
          </a:p>
        </p:txBody>
      </p:sp>
      <p:sp>
        <p:nvSpPr>
          <p:cNvPr id="33" name="bk object 33"/>
          <p:cNvSpPr/>
          <p:nvPr/>
        </p:nvSpPr>
        <p:spPr>
          <a:xfrm>
            <a:off x="9688321" y="2617977"/>
            <a:ext cx="865504" cy="164973"/>
          </a:xfrm>
          <a:prstGeom prst="rect">
            <a:avLst/>
          </a:prstGeom>
          <a:blipFill>
            <a:blip r:embed="rId10" cstate="print"/>
            <a:stretch>
              <a:fillRect/>
            </a:stretch>
          </a:blipFill>
        </p:spPr>
        <p:txBody>
          <a:bodyPr wrap="square" lIns="0" tIns="0" rIns="0" bIns="0" rtlCol="0"/>
          <a:lstStyle/>
          <a:p>
            <a:endParaRPr/>
          </a:p>
        </p:txBody>
      </p:sp>
      <p:sp>
        <p:nvSpPr>
          <p:cNvPr id="34" name="bk object 34"/>
          <p:cNvSpPr/>
          <p:nvPr/>
        </p:nvSpPr>
        <p:spPr>
          <a:xfrm>
            <a:off x="9679431" y="2826385"/>
            <a:ext cx="819531" cy="137667"/>
          </a:xfrm>
          <a:prstGeom prst="rect">
            <a:avLst/>
          </a:prstGeom>
          <a:blipFill>
            <a:blip r:embed="rId11" cstate="print"/>
            <a:stretch>
              <a:fillRect/>
            </a:stretch>
          </a:blipFill>
        </p:spPr>
        <p:txBody>
          <a:bodyPr wrap="square" lIns="0" tIns="0" rIns="0" bIns="0" rtlCol="0"/>
          <a:lstStyle/>
          <a:p>
            <a:endParaRPr/>
          </a:p>
        </p:txBody>
      </p:sp>
      <p:sp>
        <p:nvSpPr>
          <p:cNvPr id="35" name="bk object 35"/>
          <p:cNvSpPr/>
          <p:nvPr/>
        </p:nvSpPr>
        <p:spPr>
          <a:xfrm>
            <a:off x="9688321" y="3270250"/>
            <a:ext cx="815848" cy="171069"/>
          </a:xfrm>
          <a:prstGeom prst="rect">
            <a:avLst/>
          </a:prstGeom>
          <a:blipFill>
            <a:blip r:embed="rId12" cstate="print"/>
            <a:stretch>
              <a:fillRect/>
            </a:stretch>
          </a:blipFill>
        </p:spPr>
        <p:txBody>
          <a:bodyPr wrap="square" lIns="0" tIns="0" rIns="0" bIns="0" rtlCol="0"/>
          <a:lstStyle/>
          <a:p>
            <a:endParaRPr/>
          </a:p>
        </p:txBody>
      </p:sp>
      <p:sp>
        <p:nvSpPr>
          <p:cNvPr id="36" name="bk object 36"/>
          <p:cNvSpPr/>
          <p:nvPr/>
        </p:nvSpPr>
        <p:spPr>
          <a:xfrm>
            <a:off x="9679431" y="3484753"/>
            <a:ext cx="819531" cy="137668"/>
          </a:xfrm>
          <a:prstGeom prst="rect">
            <a:avLst/>
          </a:prstGeom>
          <a:blipFill>
            <a:blip r:embed="rId13" cstate="print"/>
            <a:stretch>
              <a:fillRect/>
            </a:stretch>
          </a:blipFill>
        </p:spPr>
        <p:txBody>
          <a:bodyPr wrap="square" lIns="0" tIns="0" rIns="0" bIns="0" rtlCol="0"/>
          <a:lstStyle/>
          <a:p>
            <a:endParaRPr/>
          </a:p>
        </p:txBody>
      </p:sp>
      <p:sp>
        <p:nvSpPr>
          <p:cNvPr id="37" name="bk object 37"/>
          <p:cNvSpPr/>
          <p:nvPr/>
        </p:nvSpPr>
        <p:spPr>
          <a:xfrm>
            <a:off x="9688321" y="3934714"/>
            <a:ext cx="796925" cy="164973"/>
          </a:xfrm>
          <a:prstGeom prst="rect">
            <a:avLst/>
          </a:prstGeom>
          <a:blipFill>
            <a:blip r:embed="rId14" cstate="print"/>
            <a:stretch>
              <a:fillRect/>
            </a:stretch>
          </a:blipFill>
        </p:spPr>
        <p:txBody>
          <a:bodyPr wrap="square" lIns="0" tIns="0" rIns="0" bIns="0" rtlCol="0"/>
          <a:lstStyle/>
          <a:p>
            <a:endParaRPr/>
          </a:p>
        </p:txBody>
      </p:sp>
      <p:sp>
        <p:nvSpPr>
          <p:cNvPr id="38" name="bk object 38"/>
          <p:cNvSpPr/>
          <p:nvPr/>
        </p:nvSpPr>
        <p:spPr>
          <a:xfrm>
            <a:off x="9679431" y="4143121"/>
            <a:ext cx="819531" cy="137668"/>
          </a:xfrm>
          <a:prstGeom prst="rect">
            <a:avLst/>
          </a:prstGeom>
          <a:blipFill>
            <a:blip r:embed="rId15" cstate="print"/>
            <a:stretch>
              <a:fillRect/>
            </a:stretch>
          </a:blipFill>
        </p:spPr>
        <p:txBody>
          <a:bodyPr wrap="square" lIns="0" tIns="0" rIns="0" bIns="0" rtlCol="0"/>
          <a:lstStyle/>
          <a:p>
            <a:endParaRPr/>
          </a:p>
        </p:txBody>
      </p:sp>
      <p:sp>
        <p:nvSpPr>
          <p:cNvPr id="39" name="bk object 39"/>
          <p:cNvSpPr/>
          <p:nvPr/>
        </p:nvSpPr>
        <p:spPr>
          <a:xfrm>
            <a:off x="9688321" y="4593082"/>
            <a:ext cx="744220" cy="164973"/>
          </a:xfrm>
          <a:prstGeom prst="rect">
            <a:avLst/>
          </a:prstGeom>
          <a:blipFill>
            <a:blip r:embed="rId16" cstate="print"/>
            <a:stretch>
              <a:fillRect/>
            </a:stretch>
          </a:blipFill>
        </p:spPr>
        <p:txBody>
          <a:bodyPr wrap="square" lIns="0" tIns="0" rIns="0" bIns="0" rtlCol="0"/>
          <a:lstStyle/>
          <a:p>
            <a:endParaRPr/>
          </a:p>
        </p:txBody>
      </p:sp>
      <p:sp>
        <p:nvSpPr>
          <p:cNvPr id="40" name="bk object 40"/>
          <p:cNvSpPr/>
          <p:nvPr/>
        </p:nvSpPr>
        <p:spPr>
          <a:xfrm>
            <a:off x="9679431" y="4810633"/>
            <a:ext cx="901826" cy="162306"/>
          </a:xfrm>
          <a:prstGeom prst="rect">
            <a:avLst/>
          </a:prstGeom>
          <a:blipFill>
            <a:blip r:embed="rId17" cstate="print"/>
            <a:stretch>
              <a:fillRect/>
            </a:stretch>
          </a:blipFill>
        </p:spPr>
        <p:txBody>
          <a:bodyPr wrap="square" lIns="0" tIns="0" rIns="0" bIns="0" rtlCol="0"/>
          <a:lstStyle/>
          <a:p>
            <a:endParaRPr/>
          </a:p>
        </p:txBody>
      </p:sp>
      <p:sp>
        <p:nvSpPr>
          <p:cNvPr id="41" name="bk object 41"/>
          <p:cNvSpPr/>
          <p:nvPr/>
        </p:nvSpPr>
        <p:spPr>
          <a:xfrm>
            <a:off x="7381747" y="2168017"/>
            <a:ext cx="1707769" cy="171450"/>
          </a:xfrm>
          <a:prstGeom prst="rect">
            <a:avLst/>
          </a:prstGeom>
          <a:blipFill>
            <a:blip r:embed="rId18" cstate="print"/>
            <a:stretch>
              <a:fillRect/>
            </a:stretch>
          </a:blipFill>
        </p:spPr>
        <p:txBody>
          <a:bodyPr wrap="square" lIns="0" tIns="0" rIns="0" bIns="0" rtlCol="0"/>
          <a:lstStyle/>
          <a:p>
            <a:endParaRPr/>
          </a:p>
        </p:txBody>
      </p:sp>
      <p:sp>
        <p:nvSpPr>
          <p:cNvPr id="42" name="bk object 42"/>
          <p:cNvSpPr/>
          <p:nvPr/>
        </p:nvSpPr>
        <p:spPr>
          <a:xfrm>
            <a:off x="7394956" y="2611501"/>
            <a:ext cx="1632077" cy="171450"/>
          </a:xfrm>
          <a:prstGeom prst="rect">
            <a:avLst/>
          </a:prstGeom>
          <a:blipFill>
            <a:blip r:embed="rId19" cstate="print"/>
            <a:stretch>
              <a:fillRect/>
            </a:stretch>
          </a:blipFill>
        </p:spPr>
        <p:txBody>
          <a:bodyPr wrap="square" lIns="0" tIns="0" rIns="0" bIns="0" rtlCol="0"/>
          <a:lstStyle/>
          <a:p>
            <a:endParaRPr/>
          </a:p>
        </p:txBody>
      </p:sp>
      <p:sp>
        <p:nvSpPr>
          <p:cNvPr id="43" name="bk object 43"/>
          <p:cNvSpPr/>
          <p:nvPr/>
        </p:nvSpPr>
        <p:spPr>
          <a:xfrm>
            <a:off x="7395082" y="3054985"/>
            <a:ext cx="1841246" cy="171450"/>
          </a:xfrm>
          <a:prstGeom prst="rect">
            <a:avLst/>
          </a:prstGeom>
          <a:blipFill>
            <a:blip r:embed="rId20" cstate="print"/>
            <a:stretch>
              <a:fillRect/>
            </a:stretch>
          </a:blipFill>
        </p:spPr>
        <p:txBody>
          <a:bodyPr wrap="square" lIns="0" tIns="0" rIns="0" bIns="0" rtlCol="0"/>
          <a:lstStyle/>
          <a:p>
            <a:endParaRPr/>
          </a:p>
        </p:txBody>
      </p:sp>
      <p:sp>
        <p:nvSpPr>
          <p:cNvPr id="44" name="bk object 44"/>
          <p:cNvSpPr/>
          <p:nvPr/>
        </p:nvSpPr>
        <p:spPr>
          <a:xfrm>
            <a:off x="7386193" y="3276346"/>
            <a:ext cx="548131" cy="131190"/>
          </a:xfrm>
          <a:prstGeom prst="rect">
            <a:avLst/>
          </a:prstGeom>
          <a:blipFill>
            <a:blip r:embed="rId21" cstate="print"/>
            <a:stretch>
              <a:fillRect/>
            </a:stretch>
          </a:blipFill>
        </p:spPr>
        <p:txBody>
          <a:bodyPr wrap="square" lIns="0" tIns="0" rIns="0" bIns="0" rtlCol="0"/>
          <a:lstStyle/>
          <a:p>
            <a:endParaRPr/>
          </a:p>
        </p:txBody>
      </p:sp>
      <p:sp>
        <p:nvSpPr>
          <p:cNvPr id="45" name="bk object 45"/>
          <p:cNvSpPr/>
          <p:nvPr/>
        </p:nvSpPr>
        <p:spPr>
          <a:xfrm>
            <a:off x="7394956" y="3713734"/>
            <a:ext cx="1496441" cy="137287"/>
          </a:xfrm>
          <a:prstGeom prst="rect">
            <a:avLst/>
          </a:prstGeom>
          <a:blipFill>
            <a:blip r:embed="rId22" cstate="print"/>
            <a:stretch>
              <a:fillRect/>
            </a:stretch>
          </a:blipFill>
        </p:spPr>
        <p:txBody>
          <a:bodyPr wrap="square" lIns="0" tIns="0" rIns="0" bIns="0" rtlCol="0"/>
          <a:lstStyle/>
          <a:p>
            <a:endParaRPr/>
          </a:p>
        </p:txBody>
      </p:sp>
      <p:sp>
        <p:nvSpPr>
          <p:cNvPr id="46" name="bk object 46"/>
          <p:cNvSpPr/>
          <p:nvPr/>
        </p:nvSpPr>
        <p:spPr>
          <a:xfrm>
            <a:off x="7387907" y="4164710"/>
            <a:ext cx="341537" cy="146557"/>
          </a:xfrm>
          <a:prstGeom prst="rect">
            <a:avLst/>
          </a:prstGeom>
          <a:blipFill>
            <a:blip r:embed="rId23" cstate="print"/>
            <a:stretch>
              <a:fillRect/>
            </a:stretch>
          </a:blipFill>
        </p:spPr>
        <p:txBody>
          <a:bodyPr wrap="square" lIns="0" tIns="0" rIns="0" bIns="0" rtlCol="0"/>
          <a:lstStyle/>
          <a:p>
            <a:endParaRPr/>
          </a:p>
        </p:txBody>
      </p:sp>
      <p:sp>
        <p:nvSpPr>
          <p:cNvPr id="47" name="bk object 47"/>
          <p:cNvSpPr/>
          <p:nvPr/>
        </p:nvSpPr>
        <p:spPr>
          <a:xfrm>
            <a:off x="7792846" y="4156836"/>
            <a:ext cx="506349" cy="137668"/>
          </a:xfrm>
          <a:prstGeom prst="rect">
            <a:avLst/>
          </a:prstGeom>
          <a:blipFill>
            <a:blip r:embed="rId24"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600" b="0" i="0" u="sng">
                <a:solidFill>
                  <a:schemeClr val="tx1"/>
                </a:solidFill>
                <a:latin typeface="Segoe UI Light"/>
                <a:cs typeface="Segoe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70099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838438" y="3641725"/>
            <a:ext cx="2007488" cy="17195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600" b="0" i="0" u="sng">
                <a:solidFill>
                  <a:schemeClr val="tx1"/>
                </a:solidFill>
                <a:latin typeface="Segoe UI Light"/>
                <a:cs typeface="Segoe U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5271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50781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92642"/>
            <a:ext cx="10240454"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50543" y="-160540"/>
            <a:ext cx="1829276"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53" name="Rectangle 452"/>
          <p:cNvSpPr/>
          <p:nvPr userDrawn="1"/>
        </p:nvSpPr>
        <p:spPr bwMode="auto">
          <a:xfrm>
            <a:off x="9264933" y="1298576"/>
            <a:ext cx="1171221"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54" name="Rectangle 453"/>
          <p:cNvSpPr/>
          <p:nvPr userDrawn="1"/>
        </p:nvSpPr>
        <p:spPr bwMode="auto">
          <a:xfrm>
            <a:off x="9264933" y="-160540"/>
            <a:ext cx="875238"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55" name="Rectangle 454"/>
          <p:cNvSpPr/>
          <p:nvPr userDrawn="1"/>
        </p:nvSpPr>
        <p:spPr bwMode="auto">
          <a:xfrm>
            <a:off x="8221248" y="1423060"/>
            <a:ext cx="665605"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56" name="Rectangle 455"/>
          <p:cNvSpPr/>
          <p:nvPr userDrawn="1"/>
        </p:nvSpPr>
        <p:spPr bwMode="auto">
          <a:xfrm>
            <a:off x="9264933" y="5753556"/>
            <a:ext cx="1171221"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57" name="Rectangle 456"/>
          <p:cNvSpPr/>
          <p:nvPr userDrawn="1"/>
        </p:nvSpPr>
        <p:spPr bwMode="auto">
          <a:xfrm>
            <a:off x="10530564" y="5081417"/>
            <a:ext cx="774114"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58" name="Rectangle 457"/>
          <p:cNvSpPr/>
          <p:nvPr userDrawn="1"/>
        </p:nvSpPr>
        <p:spPr bwMode="auto">
          <a:xfrm>
            <a:off x="11219403" y="5610291"/>
            <a:ext cx="316794"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59" name="Rectangle 458"/>
          <p:cNvSpPr/>
          <p:nvPr userDrawn="1"/>
        </p:nvSpPr>
        <p:spPr bwMode="auto">
          <a:xfrm>
            <a:off x="10625650" y="6339014"/>
            <a:ext cx="2361901"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60" name="Rectangle 459"/>
          <p:cNvSpPr/>
          <p:nvPr userDrawn="1"/>
        </p:nvSpPr>
        <p:spPr bwMode="auto">
          <a:xfrm>
            <a:off x="682125" y="442110"/>
            <a:ext cx="1255901"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61" name="Rectangle 460"/>
          <p:cNvSpPr/>
          <p:nvPr userDrawn="1"/>
        </p:nvSpPr>
        <p:spPr bwMode="auto">
          <a:xfrm>
            <a:off x="1866928" y="-160540"/>
            <a:ext cx="513324"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62" name="Rectangle 461"/>
          <p:cNvSpPr/>
          <p:nvPr userDrawn="1"/>
        </p:nvSpPr>
        <p:spPr bwMode="auto">
          <a:xfrm>
            <a:off x="11752926" y="1234418"/>
            <a:ext cx="244538"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63" name="Rectangle 462"/>
          <p:cNvSpPr/>
          <p:nvPr userDrawn="1"/>
        </p:nvSpPr>
        <p:spPr bwMode="auto">
          <a:xfrm>
            <a:off x="5826072" y="1918422"/>
            <a:ext cx="875238"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64" name="Rectangle 463"/>
          <p:cNvSpPr/>
          <p:nvPr userDrawn="1"/>
        </p:nvSpPr>
        <p:spPr bwMode="auto">
          <a:xfrm>
            <a:off x="4974747" y="5410281"/>
            <a:ext cx="603561"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65" name="Rectangle 464"/>
          <p:cNvSpPr/>
          <p:nvPr userDrawn="1"/>
        </p:nvSpPr>
        <p:spPr bwMode="auto">
          <a:xfrm>
            <a:off x="5630899" y="4681875"/>
            <a:ext cx="1030376"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 name="灯片编号占位符 2">
            <a:extLst>
              <a:ext uri="{FF2B5EF4-FFF2-40B4-BE49-F238E27FC236}">
                <a16:creationId xmlns:a16="http://schemas.microsoft.com/office/drawing/2014/main" id="{56E029AB-5463-40BE-9729-E55B0C832455}"/>
              </a:ext>
            </a:extLst>
          </p:cNvPr>
          <p:cNvSpPr>
            <a:spLocks noGrp="1"/>
          </p:cNvSpPr>
          <p:nvPr>
            <p:ph type="sldNum" sz="quarter" idx="13"/>
          </p:nvPr>
        </p:nvSpPr>
        <p:spPr/>
        <p:txBody>
          <a:bodyPr/>
          <a:lstStyle>
            <a:lvl1pPr>
              <a:defRPr>
                <a:solidFill>
                  <a:schemeClr val="tx1"/>
                </a:solidFill>
              </a:defRPr>
            </a:lvl1pPr>
          </a:lstStyle>
          <a:p>
            <a:fld id="{3F9C4C7F-5825-4F3A-8379-025B40755F68}" type="slidenum">
              <a:rPr lang="zh-CN" altLang="en-US" smtClean="0"/>
              <a:pPr/>
              <a:t>‹#›</a:t>
            </a:fld>
            <a:r>
              <a:rPr lang="en-US" altLang="zh-CN" dirty="0"/>
              <a:t>/44</a:t>
            </a:r>
            <a:endParaRPr lang="zh-CN" altLang="en-US" dirty="0"/>
          </a:p>
        </p:txBody>
      </p:sp>
    </p:spTree>
    <p:extLst>
      <p:ext uri="{BB962C8B-B14F-4D97-AF65-F5344CB8AC3E}">
        <p14:creationId xmlns:p14="http://schemas.microsoft.com/office/powerpoint/2010/main" val="63799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971952"/>
            <a:ext cx="11151917"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5079" y="-383422"/>
            <a:ext cx="1829276"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 name="Oval 3"/>
          <p:cNvSpPr/>
          <p:nvPr userDrawn="1"/>
        </p:nvSpPr>
        <p:spPr bwMode="auto">
          <a:xfrm>
            <a:off x="9619468" y="1075694"/>
            <a:ext cx="1171221"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Oval 4"/>
          <p:cNvSpPr/>
          <p:nvPr userDrawn="1"/>
        </p:nvSpPr>
        <p:spPr bwMode="auto">
          <a:xfrm>
            <a:off x="9619468" y="-383422"/>
            <a:ext cx="875238"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 name="Oval 5"/>
          <p:cNvSpPr/>
          <p:nvPr userDrawn="1"/>
        </p:nvSpPr>
        <p:spPr bwMode="auto">
          <a:xfrm>
            <a:off x="8575783" y="1200178"/>
            <a:ext cx="665605"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Oval 6"/>
          <p:cNvSpPr/>
          <p:nvPr userDrawn="1"/>
        </p:nvSpPr>
        <p:spPr bwMode="auto">
          <a:xfrm>
            <a:off x="9492687" y="5499901"/>
            <a:ext cx="1171221"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Oval 7"/>
          <p:cNvSpPr/>
          <p:nvPr userDrawn="1"/>
        </p:nvSpPr>
        <p:spPr bwMode="auto">
          <a:xfrm>
            <a:off x="10758318" y="4827762"/>
            <a:ext cx="774114"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Oval 8"/>
          <p:cNvSpPr/>
          <p:nvPr userDrawn="1"/>
        </p:nvSpPr>
        <p:spPr bwMode="auto">
          <a:xfrm>
            <a:off x="11447157" y="5356636"/>
            <a:ext cx="316794"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 name="Oval 9"/>
          <p:cNvSpPr/>
          <p:nvPr userDrawn="1"/>
        </p:nvSpPr>
        <p:spPr bwMode="auto">
          <a:xfrm>
            <a:off x="10853404" y="6085359"/>
            <a:ext cx="2361901"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1" name="Oval 10"/>
          <p:cNvSpPr/>
          <p:nvPr userDrawn="1"/>
        </p:nvSpPr>
        <p:spPr bwMode="auto">
          <a:xfrm>
            <a:off x="1503860" y="1115602"/>
            <a:ext cx="1255901"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2" name="Oval 11"/>
          <p:cNvSpPr/>
          <p:nvPr userDrawn="1"/>
        </p:nvSpPr>
        <p:spPr bwMode="auto">
          <a:xfrm>
            <a:off x="2688663" y="512952"/>
            <a:ext cx="513324"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3" name="Oval 12"/>
          <p:cNvSpPr/>
          <p:nvPr userDrawn="1"/>
        </p:nvSpPr>
        <p:spPr bwMode="auto">
          <a:xfrm>
            <a:off x="12107462" y="1011536"/>
            <a:ext cx="244538"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4" name="Oval 13"/>
          <p:cNvSpPr/>
          <p:nvPr userDrawn="1"/>
        </p:nvSpPr>
        <p:spPr bwMode="auto">
          <a:xfrm>
            <a:off x="11159117" y="1879032"/>
            <a:ext cx="875238"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5" name="Oval 14"/>
          <p:cNvSpPr/>
          <p:nvPr userDrawn="1"/>
        </p:nvSpPr>
        <p:spPr bwMode="auto">
          <a:xfrm>
            <a:off x="4974747" y="5410281"/>
            <a:ext cx="603561"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6" name="Oval 15"/>
          <p:cNvSpPr/>
          <p:nvPr userDrawn="1"/>
        </p:nvSpPr>
        <p:spPr bwMode="auto">
          <a:xfrm>
            <a:off x="5630899" y="4681875"/>
            <a:ext cx="1030376"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灯片编号占位符 16">
            <a:extLst>
              <a:ext uri="{FF2B5EF4-FFF2-40B4-BE49-F238E27FC236}">
                <a16:creationId xmlns:a16="http://schemas.microsoft.com/office/drawing/2014/main" id="{DB4A0AE3-6AEA-4026-BA66-7FAFEF7A195A}"/>
              </a:ext>
            </a:extLst>
          </p:cNvPr>
          <p:cNvSpPr>
            <a:spLocks noGrp="1"/>
          </p:cNvSpPr>
          <p:nvPr>
            <p:ph type="sldNum" sz="quarter" idx="10"/>
          </p:nvPr>
        </p:nvSpPr>
        <p:spPr/>
        <p:txBody>
          <a:bodyPr/>
          <a:lstStyle>
            <a:lvl1pPr>
              <a:defRPr>
                <a:solidFill>
                  <a:schemeClr val="tx1"/>
                </a:solidFill>
              </a:defRPr>
            </a:lvl1pPr>
          </a:lstStyle>
          <a:p>
            <a:fld id="{3F9C4C7F-5825-4F3A-8379-025B40755F68}" type="slidenum">
              <a:rPr lang="zh-CN" altLang="en-US" smtClean="0"/>
              <a:pPr/>
              <a:t>‹#›</a:t>
            </a:fld>
            <a:r>
              <a:rPr lang="en-US" altLang="zh-CN" dirty="0"/>
              <a:t>/44</a:t>
            </a:r>
            <a:endParaRPr lang="zh-CN" altLang="en-US" dirty="0"/>
          </a:p>
        </p:txBody>
      </p:sp>
    </p:spTree>
    <p:extLst>
      <p:ext uri="{BB962C8B-B14F-4D97-AF65-F5344CB8AC3E}">
        <p14:creationId xmlns:p14="http://schemas.microsoft.com/office/powerpoint/2010/main" val="162854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55052"/>
            <a:ext cx="11151917"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
        <p:nvSpPr>
          <p:cNvPr id="3" name="灯片编号占位符 2">
            <a:extLst>
              <a:ext uri="{FF2B5EF4-FFF2-40B4-BE49-F238E27FC236}">
                <a16:creationId xmlns:a16="http://schemas.microsoft.com/office/drawing/2014/main" id="{59160481-BF73-4B16-BDC1-DA50D301B7D2}"/>
              </a:ext>
            </a:extLst>
          </p:cNvPr>
          <p:cNvSpPr>
            <a:spLocks noGrp="1"/>
          </p:cNvSpPr>
          <p:nvPr>
            <p:ph type="sldNum" sz="quarter" idx="10"/>
          </p:nvPr>
        </p:nvSpPr>
        <p:spPr/>
        <p:txBody>
          <a:bodyPr/>
          <a:lstStyle>
            <a:lvl1pPr>
              <a:defRPr>
                <a:solidFill>
                  <a:schemeClr val="tx1"/>
                </a:solidFill>
              </a:defRPr>
            </a:lvl1pPr>
          </a:lstStyle>
          <a:p>
            <a:fld id="{3F9C4C7F-5825-4F3A-8379-025B40755F68}" type="slidenum">
              <a:rPr lang="zh-CN" altLang="en-US" smtClean="0"/>
              <a:pPr/>
              <a:t>‹#›</a:t>
            </a:fld>
            <a:r>
              <a:rPr lang="en-US" altLang="zh-CN" dirty="0"/>
              <a:t>/44</a:t>
            </a:r>
            <a:endParaRPr lang="zh-CN" altLang="en-US" dirty="0"/>
          </a:p>
        </p:txBody>
      </p:sp>
    </p:spTree>
    <p:extLst>
      <p:ext uri="{BB962C8B-B14F-4D97-AF65-F5344CB8AC3E}">
        <p14:creationId xmlns:p14="http://schemas.microsoft.com/office/powerpoint/2010/main" val="159161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50543" y="-160540"/>
            <a:ext cx="1829276"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Teardrop 8"/>
          <p:cNvSpPr/>
          <p:nvPr userDrawn="1"/>
        </p:nvSpPr>
        <p:spPr bwMode="auto">
          <a:xfrm>
            <a:off x="9264933" y="1298576"/>
            <a:ext cx="1171221"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 name="Teardrop 9"/>
          <p:cNvSpPr/>
          <p:nvPr userDrawn="1"/>
        </p:nvSpPr>
        <p:spPr bwMode="auto">
          <a:xfrm>
            <a:off x="9264933" y="-160540"/>
            <a:ext cx="875238"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1" name="Teardrop 10"/>
          <p:cNvSpPr/>
          <p:nvPr userDrawn="1"/>
        </p:nvSpPr>
        <p:spPr bwMode="auto">
          <a:xfrm>
            <a:off x="8221248" y="1423060"/>
            <a:ext cx="665605"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2" name="Teardrop 11"/>
          <p:cNvSpPr/>
          <p:nvPr userDrawn="1"/>
        </p:nvSpPr>
        <p:spPr bwMode="auto">
          <a:xfrm>
            <a:off x="9264933" y="5753556"/>
            <a:ext cx="1171221"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3" name="Teardrop 12"/>
          <p:cNvSpPr/>
          <p:nvPr userDrawn="1"/>
        </p:nvSpPr>
        <p:spPr bwMode="auto">
          <a:xfrm>
            <a:off x="10530564" y="5081417"/>
            <a:ext cx="774114"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4" name="Teardrop 13"/>
          <p:cNvSpPr/>
          <p:nvPr userDrawn="1"/>
        </p:nvSpPr>
        <p:spPr bwMode="auto">
          <a:xfrm>
            <a:off x="11219403" y="5610291"/>
            <a:ext cx="316794"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5" name="Teardrop 14"/>
          <p:cNvSpPr/>
          <p:nvPr userDrawn="1"/>
        </p:nvSpPr>
        <p:spPr bwMode="auto">
          <a:xfrm>
            <a:off x="10625650" y="6339014"/>
            <a:ext cx="2361901"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6" name="Teardrop 15"/>
          <p:cNvSpPr/>
          <p:nvPr userDrawn="1"/>
        </p:nvSpPr>
        <p:spPr bwMode="auto">
          <a:xfrm>
            <a:off x="682125" y="442110"/>
            <a:ext cx="1255901"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Teardrop 16"/>
          <p:cNvSpPr/>
          <p:nvPr userDrawn="1"/>
        </p:nvSpPr>
        <p:spPr bwMode="auto">
          <a:xfrm>
            <a:off x="1866928" y="-160540"/>
            <a:ext cx="513324"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8" name="Teardrop 17"/>
          <p:cNvSpPr/>
          <p:nvPr userDrawn="1"/>
        </p:nvSpPr>
        <p:spPr bwMode="auto">
          <a:xfrm>
            <a:off x="11752926" y="1234418"/>
            <a:ext cx="244538"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9" name="Teardrop 18"/>
          <p:cNvSpPr/>
          <p:nvPr userDrawn="1"/>
        </p:nvSpPr>
        <p:spPr bwMode="auto">
          <a:xfrm>
            <a:off x="5826072" y="1918422"/>
            <a:ext cx="875238"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0" name="Teardrop 19"/>
          <p:cNvSpPr/>
          <p:nvPr userDrawn="1"/>
        </p:nvSpPr>
        <p:spPr bwMode="auto">
          <a:xfrm>
            <a:off x="4974747" y="5410281"/>
            <a:ext cx="603561"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1" name="Teardrop 20"/>
          <p:cNvSpPr/>
          <p:nvPr userDrawn="1"/>
        </p:nvSpPr>
        <p:spPr bwMode="auto">
          <a:xfrm>
            <a:off x="5630899" y="4681875"/>
            <a:ext cx="1030376"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3765" rtl="0" eaLnBrk="1" fontAlgn="auto" latinLnBrk="0" hangingPunct="1">
              <a:lnSpc>
                <a:spcPct val="90000"/>
              </a:lnSpc>
              <a:spcBef>
                <a:spcPts val="0"/>
              </a:spcBef>
              <a:spcAft>
                <a:spcPts val="0"/>
              </a:spcAft>
              <a:buClrTx/>
              <a:buSzPct val="90000"/>
              <a:buFont typeface="Arial" panose="020B0604020202020204" pitchFamily="34" charset="0"/>
              <a:buNone/>
            </a:pPr>
            <a:r>
              <a:rPr lang="en-US"/>
              <a:t>Click to edit Master subtitle style</a:t>
            </a:r>
            <a:endParaRPr lang="en-US" dirty="0"/>
          </a:p>
        </p:txBody>
      </p:sp>
      <p:sp>
        <p:nvSpPr>
          <p:cNvPr id="7" name="Text Placeholder 6"/>
          <p:cNvSpPr>
            <a:spLocks noGrp="1"/>
          </p:cNvSpPr>
          <p:nvPr>
            <p:ph type="body" sz="quarter" idx="10" hasCustomPrompt="1"/>
          </p:nvPr>
        </p:nvSpPr>
        <p:spPr>
          <a:xfrm>
            <a:off x="976567" y="2739678"/>
            <a:ext cx="1024521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anose="020B0604020202020204"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panose="020B0604020202020204" pitchFamily="34" charset="0"/>
              </a:defRPr>
            </a:lvl1pPr>
          </a:lstStyle>
          <a:p>
            <a:pPr lvl="0"/>
            <a:r>
              <a:rPr lang="en-US" dirty="0"/>
              <a:t>click to…</a:t>
            </a:r>
          </a:p>
        </p:txBody>
      </p:sp>
      <p:sp>
        <p:nvSpPr>
          <p:cNvPr id="5" name="Text Placeholder 4"/>
          <p:cNvSpPr>
            <a:spLocks noGrp="1"/>
          </p:cNvSpPr>
          <p:nvPr>
            <p:ph type="body" sz="quarter" idx="11"/>
          </p:nvPr>
        </p:nvSpPr>
        <p:spPr>
          <a:xfrm>
            <a:off x="972598" y="1447800"/>
            <a:ext cx="10240454" cy="914096"/>
          </a:xfrm>
        </p:spPr>
        <p:txBody>
          <a:bodyPr wrap="square" anchor="ctr">
            <a:noAutofit/>
          </a:bodyPr>
          <a:lstStyle>
            <a:lvl1pPr marL="0" indent="0">
              <a:buNone/>
              <a:defRPr sz="6600" spc="-150">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366407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0" i="0" u="sng">
                <a:solidFill>
                  <a:schemeClr val="tx1"/>
                </a:solidFill>
                <a:latin typeface="Segoe UI Light"/>
                <a:cs typeface="Segoe UI Light"/>
              </a:defRPr>
            </a:lvl1pPr>
          </a:lstStyle>
          <a:p>
            <a:endParaRPr/>
          </a:p>
        </p:txBody>
      </p:sp>
      <p:sp>
        <p:nvSpPr>
          <p:cNvPr id="3" name="Holder 3"/>
          <p:cNvSpPr>
            <a:spLocks noGrp="1"/>
          </p:cNvSpPr>
          <p:nvPr>
            <p:ph type="body" idx="1"/>
          </p:nvPr>
        </p:nvSpPr>
        <p:spPr/>
        <p:txBody>
          <a:bodyPr lIns="0" tIns="0" rIns="0" bIns="0"/>
          <a:lstStyle>
            <a:lvl1pPr>
              <a:defRPr sz="2950" b="0" i="0">
                <a:solidFill>
                  <a:schemeClr val="bg1"/>
                </a:solidFill>
                <a:latin typeface="SimSun"/>
                <a:cs typeface="SimSu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5181601"/>
          </a:xfrm>
          <a:prstGeom prst="rect">
            <a:avLst/>
          </a:prstGeom>
        </p:spPr>
        <p:txBody>
          <a:bodyPr/>
          <a:lstStyle>
            <a:lvl1pPr marL="284480" indent="-284480">
              <a:buFont typeface="Wingdings" panose="05000000000000000000" pitchFamily="2" charset="2"/>
              <a:buChar char=""/>
              <a:defRPr sz="4000">
                <a:latin typeface="+mn-lt"/>
              </a:defRPr>
            </a:lvl1pPr>
            <a:lvl2pPr marL="517525" indent="-233680">
              <a:buFont typeface="Wingdings" panose="05000000000000000000" pitchFamily="2" charset="2"/>
              <a:buChar char=""/>
              <a:defRPr>
                <a:latin typeface="+mn-lt"/>
              </a:defRPr>
            </a:lvl2pPr>
            <a:lvl3pPr marL="741680" indent="-224155" defTabSz="-635">
              <a:buFont typeface="Wingdings" panose="05000000000000000000" pitchFamily="2" charset="2"/>
              <a:buChar char=""/>
              <a:defRPr>
                <a:latin typeface="+mn-lt"/>
              </a:defRPr>
            </a:lvl3pPr>
            <a:lvl4pPr marL="914400" indent="-173355">
              <a:buFont typeface="Wingdings" panose="05000000000000000000" pitchFamily="2" charset="2"/>
              <a:buChar char=""/>
              <a:defRPr>
                <a:latin typeface="+mn-lt"/>
              </a:defRPr>
            </a:lvl4pPr>
            <a:lvl5pPr marL="1087755" indent="-173355" defTabSz="-635">
              <a:buFont typeface="Wingdings" panose="05000000000000000000" pitchFamily="2" charset="2"/>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灯片编号占位符 3">
            <a:extLst>
              <a:ext uri="{FF2B5EF4-FFF2-40B4-BE49-F238E27FC236}">
                <a16:creationId xmlns:a16="http://schemas.microsoft.com/office/drawing/2014/main" id="{626E415E-6717-4883-962C-27EE237B5689}"/>
              </a:ext>
            </a:extLst>
          </p:cNvPr>
          <p:cNvSpPr>
            <a:spLocks noGrp="1"/>
          </p:cNvSpPr>
          <p:nvPr>
            <p:ph type="sldNum" sz="quarter" idx="11"/>
          </p:nvPr>
        </p:nvSpPr>
        <p:spPr/>
        <p:txBody>
          <a:bodyPr/>
          <a:lstStyle/>
          <a:p>
            <a:fld id="{3F9C4C7F-5825-4F3A-8379-025B40755F68}" type="slidenum">
              <a:rPr lang="zh-CN" altLang="en-US" smtClean="0"/>
              <a:pPr/>
              <a:t>‹#›</a:t>
            </a:fld>
            <a:r>
              <a:rPr lang="en-US" altLang="zh-CN" dirty="0"/>
              <a:t>/44</a:t>
            </a:r>
            <a:endParaRPr lang="zh-CN" altLang="en-US" dirty="0"/>
          </a:p>
        </p:txBody>
      </p:sp>
    </p:spTree>
    <p:extLst>
      <p:ext uri="{BB962C8B-B14F-4D97-AF65-F5344CB8AC3E}">
        <p14:creationId xmlns:p14="http://schemas.microsoft.com/office/powerpoint/2010/main" val="107886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4055" indent="0">
              <a:buNone/>
              <a:defRPr sz="200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p>
        </p:txBody>
      </p:sp>
      <p:sp>
        <p:nvSpPr>
          <p:cNvPr id="2" name="灯片编号占位符 1">
            <a:extLst>
              <a:ext uri="{FF2B5EF4-FFF2-40B4-BE49-F238E27FC236}">
                <a16:creationId xmlns:a16="http://schemas.microsoft.com/office/drawing/2014/main" id="{FD27CB49-CDC9-491B-A41F-5C024BF53EDA}"/>
              </a:ext>
            </a:extLst>
          </p:cNvPr>
          <p:cNvSpPr>
            <a:spLocks noGrp="1"/>
          </p:cNvSpPr>
          <p:nvPr>
            <p:ph type="sldNum" sz="quarter" idx="11"/>
          </p:nvPr>
        </p:nvSpPr>
        <p:spPr/>
        <p:txBody>
          <a:bodyPr/>
          <a:lstStyle/>
          <a:p>
            <a:fld id="{3F9C4C7F-5825-4F3A-8379-025B40755F68}" type="slidenum">
              <a:rPr lang="zh-CN" altLang="en-US" smtClean="0"/>
              <a:pPr/>
              <a:t>‹#›</a:t>
            </a:fld>
            <a:r>
              <a:rPr lang="en-US" altLang="zh-CN" dirty="0"/>
              <a:t>/44</a:t>
            </a:r>
            <a:endParaRPr lang="zh-CN" altLang="en-US" dirty="0"/>
          </a:p>
        </p:txBody>
      </p:sp>
    </p:spTree>
    <p:extLst>
      <p:ext uri="{BB962C8B-B14F-4D97-AF65-F5344CB8AC3E}">
        <p14:creationId xmlns:p14="http://schemas.microsoft.com/office/powerpoint/2010/main" val="320763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4055" indent="0">
              <a:buNone/>
              <a:defRPr sz="200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492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836" y="1447800"/>
            <a:ext cx="5396365" cy="5181600"/>
          </a:xfrm>
        </p:spPr>
        <p:txBody>
          <a:bodyPr>
            <a:noAutofit/>
          </a:bodyPr>
          <a:lstStyle>
            <a:lvl1pPr marL="292100" indent="-292100">
              <a:spcBef>
                <a:spcPts val="1200"/>
              </a:spcBef>
              <a:buClr>
                <a:schemeClr val="tx1"/>
              </a:buClr>
              <a:buFont typeface="Wingdings" panose="05000000000000000000"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defTabSz="-635">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defTabSz="-635">
              <a:defRPr>
                <a:solidFill>
                  <a:schemeClr val="bg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0"/>
            <a:ext cx="5396365" cy="5181600"/>
          </a:xfrm>
        </p:spPr>
        <p:txBody>
          <a:bodyPr>
            <a:noAutofit/>
          </a:bodyPr>
          <a:lstStyle>
            <a:lvl1pPr marL="339725" indent="-339725">
              <a:spcBef>
                <a:spcPts val="1200"/>
              </a:spcBef>
              <a:buFont typeface="Wingdings" panose="05000000000000000000"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376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pPr>
            <a:r>
              <a:rPr lang="en-US" dirty="0"/>
              <a:t>Click to edit Master text styles</a:t>
            </a:r>
          </a:p>
          <a:p>
            <a:pPr marL="292100" marR="0" lvl="1" indent="-292100" algn="l" defTabSz="91376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pPr>
            <a:r>
              <a:rPr lang="en-US" dirty="0"/>
              <a:t>Second level</a:t>
            </a:r>
          </a:p>
          <a:p>
            <a:pPr marL="292100" marR="0" lvl="2" indent="-292100" algn="l" defTabSz="91376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pPr>
            <a:r>
              <a:rPr lang="en-US" dirty="0"/>
              <a:t>Third level</a:t>
            </a:r>
          </a:p>
          <a:p>
            <a:pPr marL="292100" marR="0" lvl="3" indent="-292100" algn="l" defTabSz="91376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pPr>
            <a:r>
              <a:rPr lang="en-US" dirty="0"/>
              <a:t>Fourth level</a:t>
            </a:r>
          </a:p>
          <a:p>
            <a:pPr marL="292100" marR="0" lvl="4" indent="-292100" algn="l" defTabSz="91376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pPr>
            <a:r>
              <a:rPr lang="en-US" dirty="0"/>
              <a:t>Fifth level</a:t>
            </a:r>
          </a:p>
        </p:txBody>
      </p:sp>
    </p:spTree>
    <p:extLst>
      <p:ext uri="{BB962C8B-B14F-4D97-AF65-F5344CB8AC3E}">
        <p14:creationId xmlns:p14="http://schemas.microsoft.com/office/powerpoint/2010/main" val="195945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6" y="1447800"/>
            <a:ext cx="5396365"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680"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4055" indent="0">
              <a:buNone/>
              <a:defRPr sz="200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0"/>
            <a:ext cx="5396365"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smtClean="0">
                <a:solidFill>
                  <a:schemeClr val="bg1">
                    <a:lumMod val="75000"/>
                    <a:lumOff val="25000"/>
                  </a:schemeClr>
                </a:solidFill>
                <a:latin typeface="+mn-lt"/>
                <a:ea typeface="+mn-ea"/>
                <a:cs typeface="+mn-cs"/>
              </a:defRPr>
            </a:lvl2pPr>
            <a:lvl3pPr marL="233680" marR="0"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smtClean="0">
                <a:solidFill>
                  <a:schemeClr val="bg1">
                    <a:lumMod val="75000"/>
                    <a:lumOff val="25000"/>
                  </a:schemeClr>
                </a:solidFill>
                <a:latin typeface="+mn-lt"/>
                <a:ea typeface="+mn-ea"/>
                <a:cs typeface="+mn-cs"/>
              </a:defRPr>
            </a:lvl3pPr>
            <a:lvl4pPr marL="460375" marR="0"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smtClean="0">
                <a:solidFill>
                  <a:schemeClr val="bg1">
                    <a:lumMod val="75000"/>
                    <a:lumOff val="25000"/>
                  </a:schemeClr>
                </a:solidFill>
                <a:latin typeface="+mn-lt"/>
                <a:ea typeface="+mn-ea"/>
                <a:cs typeface="+mn-cs"/>
              </a:defRPr>
            </a:lvl4pPr>
            <a:lvl5pPr marL="687705" marR="0"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a:solidFill>
                  <a:schemeClr val="bg1">
                    <a:lumMod val="75000"/>
                    <a:lumOff val="25000"/>
                  </a:schemeClr>
                </a:solidFill>
                <a:latin typeface="+mn-lt"/>
                <a:ea typeface="+mn-ea"/>
                <a:cs typeface="+mn-cs"/>
              </a:defRPr>
            </a:lvl5pPr>
          </a:lstStyle>
          <a:p>
            <a:pPr marL="0" marR="0" lvl="0"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pPr>
            <a:r>
              <a:rPr lang="en-US" dirty="0"/>
              <a:t>Click to edit Master text styles</a:t>
            </a:r>
          </a:p>
          <a:p>
            <a:pPr marL="0" marR="0" lvl="1"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pPr>
            <a:r>
              <a:rPr lang="en-US" dirty="0"/>
              <a:t>Second level</a:t>
            </a:r>
          </a:p>
          <a:p>
            <a:pPr marL="0" marR="0" lvl="2"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pPr>
            <a:r>
              <a:rPr lang="en-US" dirty="0"/>
              <a:t>Third level</a:t>
            </a:r>
          </a:p>
          <a:p>
            <a:pPr marL="0" marR="0" lvl="3"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pPr>
            <a:r>
              <a:rPr lang="en-US" dirty="0"/>
              <a:t>Fourth level</a:t>
            </a:r>
          </a:p>
          <a:p>
            <a:pPr marL="0" marR="0" lvl="4"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pPr>
            <a:r>
              <a:rPr lang="en-US" dirty="0"/>
              <a:t>Fifth level</a:t>
            </a:r>
          </a:p>
        </p:txBody>
      </p:sp>
    </p:spTree>
    <p:extLst>
      <p:ext uri="{BB962C8B-B14F-4D97-AF65-F5344CB8AC3E}">
        <p14:creationId xmlns:p14="http://schemas.microsoft.com/office/powerpoint/2010/main" val="81311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15986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757453" y="2526576"/>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1" name="Text Placeholder 8"/>
          <p:cNvSpPr>
            <a:spLocks noGrp="1"/>
          </p:cNvSpPr>
          <p:nvPr>
            <p:ph type="body" sz="quarter" idx="12"/>
          </p:nvPr>
        </p:nvSpPr>
        <p:spPr>
          <a:xfrm>
            <a:off x="4757453" y="3440976"/>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2" name="Text Placeholder 8"/>
          <p:cNvSpPr>
            <a:spLocks noGrp="1"/>
          </p:cNvSpPr>
          <p:nvPr>
            <p:ph type="body" sz="quarter" idx="13"/>
          </p:nvPr>
        </p:nvSpPr>
        <p:spPr>
          <a:xfrm>
            <a:off x="7535359" y="2526576"/>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3" name="Text Placeholder 8"/>
          <p:cNvSpPr>
            <a:spLocks noGrp="1"/>
          </p:cNvSpPr>
          <p:nvPr>
            <p:ph type="body" sz="quarter" idx="14"/>
          </p:nvPr>
        </p:nvSpPr>
        <p:spPr>
          <a:xfrm>
            <a:off x="7535359" y="3440976"/>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4" name="Text Placeholder 8"/>
          <p:cNvSpPr>
            <a:spLocks noGrp="1"/>
          </p:cNvSpPr>
          <p:nvPr>
            <p:ph type="body" sz="quarter" idx="15"/>
          </p:nvPr>
        </p:nvSpPr>
        <p:spPr>
          <a:xfrm>
            <a:off x="1982631" y="2526576"/>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5" name="Text Placeholder 8"/>
          <p:cNvSpPr>
            <a:spLocks noGrp="1"/>
          </p:cNvSpPr>
          <p:nvPr>
            <p:ph type="body" sz="quarter" idx="16"/>
          </p:nvPr>
        </p:nvSpPr>
        <p:spPr>
          <a:xfrm>
            <a:off x="1982631" y="3440976"/>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Tree>
    <p:extLst>
      <p:ext uri="{BB962C8B-B14F-4D97-AF65-F5344CB8AC3E}">
        <p14:creationId xmlns:p14="http://schemas.microsoft.com/office/powerpoint/2010/main" val="20970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6142922" y="1394951"/>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1" name="Text Placeholder 8"/>
          <p:cNvSpPr>
            <a:spLocks noGrp="1"/>
          </p:cNvSpPr>
          <p:nvPr>
            <p:ph type="body" sz="quarter" idx="12"/>
          </p:nvPr>
        </p:nvSpPr>
        <p:spPr>
          <a:xfrm>
            <a:off x="6142922" y="2309351"/>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4" name="Text Placeholder 8"/>
          <p:cNvSpPr>
            <a:spLocks noGrp="1"/>
          </p:cNvSpPr>
          <p:nvPr>
            <p:ph type="body" sz="quarter" idx="15"/>
          </p:nvPr>
        </p:nvSpPr>
        <p:spPr>
          <a:xfrm>
            <a:off x="3368101" y="1394951"/>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5" name="Text Placeholder 8"/>
          <p:cNvSpPr>
            <a:spLocks noGrp="1"/>
          </p:cNvSpPr>
          <p:nvPr>
            <p:ph type="body" sz="quarter" idx="16"/>
          </p:nvPr>
        </p:nvSpPr>
        <p:spPr>
          <a:xfrm>
            <a:off x="3368101" y="2309351"/>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0" name="Text Placeholder 8"/>
          <p:cNvSpPr>
            <a:spLocks noGrp="1"/>
          </p:cNvSpPr>
          <p:nvPr>
            <p:ph type="body" sz="quarter" idx="17"/>
          </p:nvPr>
        </p:nvSpPr>
        <p:spPr>
          <a:xfrm>
            <a:off x="6142922" y="3961640"/>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6" name="Text Placeholder 8"/>
          <p:cNvSpPr>
            <a:spLocks noGrp="1"/>
          </p:cNvSpPr>
          <p:nvPr>
            <p:ph type="body" sz="quarter" idx="18"/>
          </p:nvPr>
        </p:nvSpPr>
        <p:spPr>
          <a:xfrm>
            <a:off x="6142922" y="4876040"/>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9" name="Text Placeholder 8"/>
          <p:cNvSpPr>
            <a:spLocks noGrp="1"/>
          </p:cNvSpPr>
          <p:nvPr>
            <p:ph type="body" sz="quarter" idx="21"/>
          </p:nvPr>
        </p:nvSpPr>
        <p:spPr>
          <a:xfrm>
            <a:off x="3368101" y="3961640"/>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20" name="Text Placeholder 8"/>
          <p:cNvSpPr>
            <a:spLocks noGrp="1"/>
          </p:cNvSpPr>
          <p:nvPr>
            <p:ph type="body" sz="quarter" idx="22"/>
          </p:nvPr>
        </p:nvSpPr>
        <p:spPr>
          <a:xfrm>
            <a:off x="3368101" y="4876040"/>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Tree>
    <p:extLst>
      <p:ext uri="{BB962C8B-B14F-4D97-AF65-F5344CB8AC3E}">
        <p14:creationId xmlns:p14="http://schemas.microsoft.com/office/powerpoint/2010/main" val="23990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757453" y="1394951"/>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1" name="Text Placeholder 8"/>
          <p:cNvSpPr>
            <a:spLocks noGrp="1"/>
          </p:cNvSpPr>
          <p:nvPr>
            <p:ph type="body" sz="quarter" idx="12"/>
          </p:nvPr>
        </p:nvSpPr>
        <p:spPr>
          <a:xfrm>
            <a:off x="4757453" y="2309351"/>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2" name="Text Placeholder 8"/>
          <p:cNvSpPr>
            <a:spLocks noGrp="1"/>
          </p:cNvSpPr>
          <p:nvPr>
            <p:ph type="body" sz="quarter" idx="13"/>
          </p:nvPr>
        </p:nvSpPr>
        <p:spPr>
          <a:xfrm>
            <a:off x="7535359" y="1394951"/>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3" name="Text Placeholder 8"/>
          <p:cNvSpPr>
            <a:spLocks noGrp="1"/>
          </p:cNvSpPr>
          <p:nvPr>
            <p:ph type="body" sz="quarter" idx="14"/>
          </p:nvPr>
        </p:nvSpPr>
        <p:spPr>
          <a:xfrm>
            <a:off x="7535359" y="2309351"/>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4" name="Text Placeholder 8"/>
          <p:cNvSpPr>
            <a:spLocks noGrp="1"/>
          </p:cNvSpPr>
          <p:nvPr>
            <p:ph type="body" sz="quarter" idx="15"/>
          </p:nvPr>
        </p:nvSpPr>
        <p:spPr>
          <a:xfrm>
            <a:off x="1982631" y="1394951"/>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5" name="Text Placeholder 8"/>
          <p:cNvSpPr>
            <a:spLocks noGrp="1"/>
          </p:cNvSpPr>
          <p:nvPr>
            <p:ph type="body" sz="quarter" idx="16"/>
          </p:nvPr>
        </p:nvSpPr>
        <p:spPr>
          <a:xfrm>
            <a:off x="1982631" y="2309351"/>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0" name="Text Placeholder 8"/>
          <p:cNvSpPr>
            <a:spLocks noGrp="1"/>
          </p:cNvSpPr>
          <p:nvPr>
            <p:ph type="body" sz="quarter" idx="17"/>
          </p:nvPr>
        </p:nvSpPr>
        <p:spPr>
          <a:xfrm>
            <a:off x="4757453" y="3961640"/>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6" name="Text Placeholder 8"/>
          <p:cNvSpPr>
            <a:spLocks noGrp="1"/>
          </p:cNvSpPr>
          <p:nvPr>
            <p:ph type="body" sz="quarter" idx="18"/>
          </p:nvPr>
        </p:nvSpPr>
        <p:spPr>
          <a:xfrm>
            <a:off x="4757453" y="4876040"/>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7" name="Text Placeholder 8"/>
          <p:cNvSpPr>
            <a:spLocks noGrp="1"/>
          </p:cNvSpPr>
          <p:nvPr>
            <p:ph type="body" sz="quarter" idx="19"/>
          </p:nvPr>
        </p:nvSpPr>
        <p:spPr>
          <a:xfrm>
            <a:off x="7535359" y="3961640"/>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18" name="Text Placeholder 8"/>
          <p:cNvSpPr>
            <a:spLocks noGrp="1"/>
          </p:cNvSpPr>
          <p:nvPr>
            <p:ph type="body" sz="quarter" idx="20"/>
          </p:nvPr>
        </p:nvSpPr>
        <p:spPr>
          <a:xfrm>
            <a:off x="7535359" y="4876040"/>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
        <p:nvSpPr>
          <p:cNvPr id="19" name="Text Placeholder 8"/>
          <p:cNvSpPr>
            <a:spLocks noGrp="1"/>
          </p:cNvSpPr>
          <p:nvPr>
            <p:ph type="body" sz="quarter" idx="21"/>
          </p:nvPr>
        </p:nvSpPr>
        <p:spPr>
          <a:xfrm>
            <a:off x="1982631" y="3961640"/>
            <a:ext cx="2670744"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rmAutofit/>
          </a:bodyPr>
          <a:lstStyle>
            <a:lvl1pPr marL="0" indent="0">
              <a:buNone/>
              <a:defRPr lang="en-US" sz="2400" smtClean="0">
                <a:solidFill>
                  <a:schemeClr val="tx1">
                    <a:alpha val="99000"/>
                  </a:schemeClr>
                </a:solidFill>
                <a:ea typeface="Segoe UI" panose="020B0502040204020203" pitchFamily="34" charset="0"/>
                <a:cs typeface="Segoe UI" panose="020B0502040204020203"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3765" fontAlgn="base">
              <a:spcBef>
                <a:spcPct val="0"/>
              </a:spcBef>
              <a:spcAft>
                <a:spcPct val="0"/>
              </a:spcAft>
            </a:pPr>
            <a:r>
              <a:rPr lang="en-US" dirty="0"/>
              <a:t>Click to edit Master text styles</a:t>
            </a:r>
          </a:p>
        </p:txBody>
      </p:sp>
      <p:sp>
        <p:nvSpPr>
          <p:cNvPr id="20" name="Text Placeholder 8"/>
          <p:cNvSpPr>
            <a:spLocks noGrp="1"/>
          </p:cNvSpPr>
          <p:nvPr>
            <p:ph type="body" sz="quarter" idx="22"/>
          </p:nvPr>
        </p:nvSpPr>
        <p:spPr>
          <a:xfrm>
            <a:off x="1982631" y="4876040"/>
            <a:ext cx="2670744"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a:t>Click to edit Master text styles</a:t>
            </a:r>
          </a:p>
        </p:txBody>
      </p:sp>
    </p:spTree>
    <p:extLst>
      <p:ext uri="{BB962C8B-B14F-4D97-AF65-F5344CB8AC3E}">
        <p14:creationId xmlns:p14="http://schemas.microsoft.com/office/powerpoint/2010/main" val="189694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3276F66-B0E1-4AF4-ACF0-FEC83F86B272}"/>
              </a:ext>
            </a:extLst>
          </p:cNvPr>
          <p:cNvSpPr>
            <a:spLocks noGrp="1"/>
          </p:cNvSpPr>
          <p:nvPr>
            <p:ph type="sldNum" sz="quarter" idx="10"/>
          </p:nvPr>
        </p:nvSpPr>
        <p:spPr/>
        <p:txBody>
          <a:bodyPr/>
          <a:lstStyle/>
          <a:p>
            <a:fld id="{3F9C4C7F-5825-4F3A-8379-025B40755F68}" type="slidenum">
              <a:rPr lang="zh-CN" altLang="en-US" smtClean="0"/>
              <a:t>‹#›</a:t>
            </a:fld>
            <a:endParaRPr lang="zh-CN" altLang="en-US" dirty="0"/>
          </a:p>
        </p:txBody>
      </p:sp>
    </p:spTree>
    <p:extLst>
      <p:ext uri="{BB962C8B-B14F-4D97-AF65-F5344CB8AC3E}">
        <p14:creationId xmlns:p14="http://schemas.microsoft.com/office/powerpoint/2010/main" val="349533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0" i="0" u="sng">
                <a:solidFill>
                  <a:schemeClr val="tx1"/>
                </a:solidFill>
                <a:latin typeface="Segoe UI Light"/>
                <a:cs typeface="Segoe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192000"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endParaRPr lang="en-US" sz="1800" dirty="0" err="1">
              <a:solidFill>
                <a:schemeClr val="tx1">
                  <a:alpha val="99000"/>
                </a:schemeClr>
              </a:solidFill>
              <a:ea typeface="Segoe UI" panose="020B0502040204020203" pitchFamily="34" charset="0"/>
              <a:cs typeface="Segoe UI" panose="020B0502040204020203"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453" y="1447800"/>
            <a:ext cx="11155093" cy="5181600"/>
          </a:xfrm>
        </p:spPr>
        <p:txBody>
          <a:bodyPr>
            <a:normAutofit/>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4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8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6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灯片编号占位符 3">
            <a:extLst>
              <a:ext uri="{FF2B5EF4-FFF2-40B4-BE49-F238E27FC236}">
                <a16:creationId xmlns:a16="http://schemas.microsoft.com/office/drawing/2014/main" id="{CF80F89F-07EA-4DA7-ADFA-50A4BFF49BF1}"/>
              </a:ext>
            </a:extLst>
          </p:cNvPr>
          <p:cNvSpPr>
            <a:spLocks noGrp="1"/>
          </p:cNvSpPr>
          <p:nvPr>
            <p:ph type="sldNum" sz="quarter" idx="11"/>
          </p:nvPr>
        </p:nvSpPr>
        <p:spPr/>
        <p:txBody>
          <a:bodyPr/>
          <a:lstStyle/>
          <a:p>
            <a:fld id="{3F9C4C7F-5825-4F3A-8379-025B40755F68}" type="slidenum">
              <a:rPr lang="zh-CN" altLang="en-US" smtClean="0"/>
              <a:pPr/>
              <a:t>‹#›</a:t>
            </a:fld>
            <a:r>
              <a:rPr lang="en-US" altLang="zh-CN" dirty="0"/>
              <a:t>/44</a:t>
            </a:r>
            <a:endParaRPr lang="zh-CN" altLang="en-US" dirty="0"/>
          </a:p>
        </p:txBody>
      </p:sp>
    </p:spTree>
    <p:extLst>
      <p:ext uri="{BB962C8B-B14F-4D97-AF65-F5344CB8AC3E}">
        <p14:creationId xmlns:p14="http://schemas.microsoft.com/office/powerpoint/2010/main" val="389670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22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628650" indent="-28575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914400" indent="-28575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143000" indent="-22860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371600" indent="-22860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anose="020B0604020202020204" pitchFamily="34" charset="0"/>
              <a:buNone/>
              <a:defRPr sz="3600"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p>
        </p:txBody>
      </p:sp>
    </p:spTree>
    <p:extLst>
      <p:ext uri="{BB962C8B-B14F-4D97-AF65-F5344CB8AC3E}">
        <p14:creationId xmlns:p14="http://schemas.microsoft.com/office/powerpoint/2010/main" val="362399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18" y="1622370"/>
            <a:ext cx="7871286" cy="1523497"/>
          </a:xfrm>
        </p:spPr>
        <p:txBody>
          <a:bodyPr anchor="ctr" anchorCtr="0">
            <a:noAutofit/>
          </a:bodyPr>
          <a:lstStyle>
            <a:lvl1pPr>
              <a:lnSpc>
                <a:spcPct val="90000"/>
              </a:lnSpc>
              <a:defRPr sz="5400">
                <a:gradFill flip="none" rotWithShape="1">
                  <a:gsLst>
                    <a:gs pos="0">
                      <a:schemeClr val="bg2"/>
                    </a:gs>
                    <a:gs pos="86000">
                      <a:schemeClr val="bg2"/>
                    </a:gs>
                  </a:gsLst>
                  <a:lin ang="5400000" scaled="0"/>
                  <a:tileRect/>
                </a:gradFill>
              </a:defRPr>
            </a:lvl1pPr>
          </a:lstStyle>
          <a:p>
            <a:r>
              <a:rPr lang="en-US"/>
              <a:t>Click to edit Master title style</a:t>
            </a:r>
            <a:endParaRPr lang="en-US" dirty="0"/>
          </a:p>
        </p:txBody>
      </p:sp>
      <p:sp>
        <p:nvSpPr>
          <p:cNvPr id="3" name="Subtitle 2"/>
          <p:cNvSpPr>
            <a:spLocks noGrp="1"/>
          </p:cNvSpPr>
          <p:nvPr>
            <p:ph type="subTitle" idx="1"/>
          </p:nvPr>
        </p:nvSpPr>
        <p:spPr>
          <a:xfrm>
            <a:off x="970217" y="4343403"/>
            <a:ext cx="6842318" cy="463255"/>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Rectangle 4"/>
          <p:cNvSpPr/>
          <p:nvPr userDrawn="1"/>
        </p:nvSpPr>
        <p:spPr>
          <a:xfrm>
            <a:off x="1" y="6567339"/>
            <a:ext cx="1683913" cy="261610"/>
          </a:xfrm>
          <a:prstGeom prst="rect">
            <a:avLst/>
          </a:prstGeom>
        </p:spPr>
        <p:txBody>
          <a:bodyPr wrap="none">
            <a:spAutoFit/>
          </a:bodyPr>
          <a:lstStyle/>
          <a:p>
            <a:r>
              <a:rPr lang="en-US" sz="1100" u="none" kern="1200" dirty="0">
                <a:gradFill>
                  <a:gsLst>
                    <a:gs pos="0">
                      <a:schemeClr val="accent1"/>
                    </a:gs>
                    <a:gs pos="86000">
                      <a:schemeClr val="accent1"/>
                    </a:gs>
                  </a:gsLst>
                  <a:lin ang="5400000" scaled="0"/>
                </a:gradFill>
                <a:effectLst/>
                <a:latin typeface="Segoe UI" panose="020B0502040204020203" pitchFamily="34" charset="0"/>
                <a:ea typeface="Segoe UI" panose="020B0502040204020203" pitchFamily="34" charset="0"/>
                <a:cs typeface="Segoe UI" panose="020B0502040204020203" pitchFamily="34" charset="0"/>
              </a:rPr>
              <a:t>www.buildwindows.com</a:t>
            </a:r>
          </a:p>
        </p:txBody>
      </p:sp>
      <p:sp>
        <p:nvSpPr>
          <p:cNvPr id="8" name="Text Placeholder 7"/>
          <p:cNvSpPr>
            <a:spLocks noGrp="1"/>
          </p:cNvSpPr>
          <p:nvPr>
            <p:ph type="body" sz="quarter" idx="10" hasCustomPrompt="1"/>
          </p:nvPr>
        </p:nvSpPr>
        <p:spPr>
          <a:xfrm>
            <a:off x="970217" y="190503"/>
            <a:ext cx="2548601" cy="276999"/>
          </a:xfrm>
        </p:spPr>
        <p:txBody>
          <a:bodyPr/>
          <a:lstStyle>
            <a:lvl1pPr marL="0" indent="0">
              <a:buNone/>
              <a:defRPr sz="2000" baseline="0">
                <a:gradFill>
                  <a:gsLst>
                    <a:gs pos="0">
                      <a:schemeClr val="bg2"/>
                    </a:gs>
                    <a:gs pos="86000">
                      <a:schemeClr val="bg2"/>
                    </a:gs>
                  </a:gsLst>
                  <a:lin ang="5400000" scaled="0"/>
                </a:gradFill>
              </a:defRPr>
            </a:lvl1pPr>
          </a:lstStyle>
          <a:p>
            <a:pPr lvl="0"/>
            <a:r>
              <a:rPr lang="en-US" dirty="0"/>
              <a:t>session code</a:t>
            </a:r>
          </a:p>
        </p:txBody>
      </p:sp>
    </p:spTree>
    <p:extLst>
      <p:ext uri="{BB962C8B-B14F-4D97-AF65-F5344CB8AC3E}">
        <p14:creationId xmlns:p14="http://schemas.microsoft.com/office/powerpoint/2010/main" val="6394975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19" y="3011995"/>
            <a:ext cx="7798695" cy="1523494"/>
          </a:xfrm>
        </p:spPr>
        <p:txBody>
          <a:bodyPr anchor="ctr" anchorCtr="0">
            <a:noAutofit/>
          </a:bodyPr>
          <a:lstStyle>
            <a:lvl1pPr>
              <a:lnSpc>
                <a:spcPct val="90000"/>
              </a:lnSpc>
              <a:defRPr sz="4800">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970218" y="4787311"/>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70218"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anose="020B0604020202020204" pitchFamily="34" charset="0"/>
              <a:buNone/>
              <a:defRPr kumimoji="0" lang="en-US" sz="10000"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a:t>click to…</a:t>
            </a:r>
          </a:p>
        </p:txBody>
      </p:sp>
      <p:sp>
        <p:nvSpPr>
          <p:cNvPr id="5" name="Rectangle 4"/>
          <p:cNvSpPr/>
          <p:nvPr userDrawn="1"/>
        </p:nvSpPr>
        <p:spPr>
          <a:xfrm>
            <a:off x="1" y="6567339"/>
            <a:ext cx="1683913" cy="261610"/>
          </a:xfrm>
          <a:prstGeom prst="rect">
            <a:avLst/>
          </a:prstGeom>
        </p:spPr>
        <p:txBody>
          <a:bodyPr wrap="none">
            <a:spAutoFit/>
          </a:bodyPr>
          <a:lstStyle/>
          <a:p>
            <a:r>
              <a:rPr lang="en-US" sz="1100" u="none" kern="1200" dirty="0">
                <a:gradFill>
                  <a:gsLst>
                    <a:gs pos="0">
                      <a:schemeClr val="tx1"/>
                    </a:gs>
                    <a:gs pos="86000">
                      <a:schemeClr val="tx1"/>
                    </a:gs>
                  </a:gsLst>
                  <a:lin ang="5400000" scaled="0"/>
                </a:gradFill>
                <a:effectLst/>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4523495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14296" y="5644121"/>
            <a:ext cx="9577189" cy="368301"/>
          </a:xfrm>
          <a:prstGeom prst="rect">
            <a:avLst/>
          </a:prstGeom>
        </p:spPr>
        <p:txBody>
          <a:bodyPr lIns="0">
            <a:noAutofit/>
          </a:bodyPr>
          <a:lstStyle>
            <a:lvl1pPr marL="0" indent="0" algn="l">
              <a:buNone/>
              <a:defRPr sz="2000" b="1" cap="all" spc="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ext Placeholder 8"/>
          <p:cNvSpPr>
            <a:spLocks noGrp="1"/>
          </p:cNvSpPr>
          <p:nvPr>
            <p:ph type="body" sz="quarter" idx="10" hasCustomPrompt="1"/>
          </p:nvPr>
        </p:nvSpPr>
        <p:spPr>
          <a:xfrm>
            <a:off x="614296" y="5970087"/>
            <a:ext cx="9577189" cy="623688"/>
          </a:xfrm>
          <a:prstGeom prst="rect">
            <a:avLst/>
          </a:prstGeom>
        </p:spPr>
        <p:txBody>
          <a:bodyPr vert="horz" lIns="0">
            <a:normAutofit/>
          </a:bodyPr>
          <a:lstStyle>
            <a:lvl1pPr>
              <a:lnSpc>
                <a:spcPct val="70000"/>
              </a:lnSpc>
              <a:buFontTx/>
              <a:buNone/>
              <a:defRPr kumimoji="0" lang="en-US" sz="1600" b="0" i="0" u="none" strike="noStrike" kern="1200" cap="none" spc="-70" normalizeH="0" baseline="0" noProof="0" dirty="0" smtClean="0">
                <a:ln>
                  <a:noFill/>
                </a:ln>
                <a:solidFill>
                  <a:schemeClr val="tx1">
                    <a:tint val="75000"/>
                  </a:schemeClr>
                </a:solidFill>
                <a:effectLst/>
                <a:uLnTx/>
                <a:uFillTx/>
                <a:latin typeface="Segoe UI" panose="020B0502040204020203" pitchFamily="34" charset="0"/>
                <a:ea typeface="Segoe UI" panose="020B0502040204020203" pitchFamily="34" charset="0"/>
                <a:cs typeface="Segoe UI" panose="020B0502040204020203" pitchFamily="34" charset="0"/>
              </a:defRPr>
            </a:lvl1pPr>
            <a:lvl2pPr>
              <a:buFontTx/>
              <a:buNone/>
              <a:defRPr/>
            </a:lvl2pPr>
            <a:lvl3pPr>
              <a:buFontTx/>
              <a:buNone/>
              <a:defRPr/>
            </a:lvl3pPr>
            <a:lvl4pPr>
              <a:buFontTx/>
              <a:buNone/>
              <a:defRPr/>
            </a:lvl4pPr>
            <a:lvl5pPr>
              <a:buFontTx/>
              <a:buNone/>
              <a:defRPr/>
            </a:lvl5pPr>
          </a:lstStyle>
          <a:p>
            <a:pPr marL="0" marR="0" lvl="0" indent="0" algn="l" defTabSz="914400" rtl="0" eaLnBrk="1" fontAlgn="auto" latinLnBrk="0" hangingPunct="1">
              <a:lnSpc>
                <a:spcPts val="2400"/>
              </a:lnSpc>
              <a:spcBef>
                <a:spcPts val="0"/>
              </a:spcBef>
              <a:spcAft>
                <a:spcPts val="0"/>
              </a:spcAft>
              <a:buClr>
                <a:srgbClr val="00B0F0"/>
              </a:buClr>
              <a:buSzPct val="100000"/>
              <a:buFontTx/>
              <a:buNone/>
              <a:defRPr/>
            </a:pPr>
            <a:r>
              <a:rPr lang="en-US" dirty="0"/>
              <a:t>Click to edit presenter </a:t>
            </a:r>
          </a:p>
          <a:p>
            <a:pPr marL="0" marR="0" lvl="0" indent="0" algn="l" defTabSz="914400" rtl="0" eaLnBrk="1" fontAlgn="auto" latinLnBrk="0" hangingPunct="1">
              <a:lnSpc>
                <a:spcPts val="2400"/>
              </a:lnSpc>
              <a:spcBef>
                <a:spcPts val="0"/>
              </a:spcBef>
              <a:spcAft>
                <a:spcPts val="0"/>
              </a:spcAft>
              <a:buClr>
                <a:srgbClr val="00B0F0"/>
              </a:buClr>
              <a:buSzPct val="100000"/>
              <a:buFontTx/>
              <a:buNone/>
              <a:defRPr/>
            </a:pPr>
            <a:r>
              <a:rPr lang="en-US" dirty="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485"/>
            <a:ext cx="12192000" cy="6841033"/>
          </a:xfrm>
          <a:prstGeom prst="rect">
            <a:avLst/>
          </a:prstGeom>
        </p:spPr>
      </p:pic>
    </p:spTree>
    <p:extLst>
      <p:ext uri="{BB962C8B-B14F-4D97-AF65-F5344CB8AC3E}">
        <p14:creationId xmlns:p14="http://schemas.microsoft.com/office/powerpoint/2010/main" val="26892323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18" y="1622370"/>
            <a:ext cx="7871286" cy="1523497"/>
          </a:xfrm>
        </p:spPr>
        <p:txBody>
          <a:bodyPr anchor="ctr" anchorCtr="0">
            <a:noAutofit/>
          </a:bodyPr>
          <a:lstStyle>
            <a:lvl1pPr>
              <a:lnSpc>
                <a:spcPct val="90000"/>
              </a:lnSpc>
              <a:defRPr sz="5400">
                <a:gradFill flip="none" rotWithShape="1">
                  <a:gsLst>
                    <a:gs pos="0">
                      <a:schemeClr val="bg2"/>
                    </a:gs>
                    <a:gs pos="86000">
                      <a:schemeClr val="bg2"/>
                    </a:gs>
                  </a:gsLst>
                  <a:lin ang="5400000" scaled="0"/>
                  <a:tileRect/>
                </a:gradFill>
              </a:defRPr>
            </a:lvl1pPr>
          </a:lstStyle>
          <a:p>
            <a:r>
              <a:rPr lang="en-US"/>
              <a:t>Click to edit Master title style</a:t>
            </a:r>
            <a:endParaRPr lang="en-US" dirty="0"/>
          </a:p>
        </p:txBody>
      </p:sp>
      <p:sp>
        <p:nvSpPr>
          <p:cNvPr id="3" name="Subtitle 2"/>
          <p:cNvSpPr>
            <a:spLocks noGrp="1"/>
          </p:cNvSpPr>
          <p:nvPr>
            <p:ph type="subTitle" idx="1"/>
          </p:nvPr>
        </p:nvSpPr>
        <p:spPr>
          <a:xfrm>
            <a:off x="970217" y="4343403"/>
            <a:ext cx="6842318" cy="463255"/>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Rectangle 4"/>
          <p:cNvSpPr/>
          <p:nvPr userDrawn="1"/>
        </p:nvSpPr>
        <p:spPr>
          <a:xfrm>
            <a:off x="1" y="6567339"/>
            <a:ext cx="1683913" cy="261610"/>
          </a:xfrm>
          <a:prstGeom prst="rect">
            <a:avLst/>
          </a:prstGeom>
        </p:spPr>
        <p:txBody>
          <a:bodyPr wrap="none">
            <a:spAutoFit/>
          </a:bodyPr>
          <a:lstStyle/>
          <a:p>
            <a:r>
              <a:rPr lang="en-US" sz="1100" dirty="0">
                <a:gradFill>
                  <a:gsLst>
                    <a:gs pos="0">
                      <a:srgbClr val="65BC46"/>
                    </a:gs>
                    <a:gs pos="86000">
                      <a:srgbClr val="65BC46"/>
                    </a:gs>
                  </a:gsLst>
                  <a:lin ang="5400000" scaled="0"/>
                </a:gradFill>
                <a:latin typeface="Segoe UI" panose="020B0502040204020203" pitchFamily="34" charset="0"/>
                <a:ea typeface="Segoe UI" panose="020B0502040204020203" pitchFamily="34" charset="0"/>
                <a:cs typeface="Segoe UI" panose="020B0502040204020203" pitchFamily="34" charset="0"/>
              </a:rPr>
              <a:t>www.buildwindows.com</a:t>
            </a:r>
          </a:p>
        </p:txBody>
      </p:sp>
      <p:sp>
        <p:nvSpPr>
          <p:cNvPr id="8" name="Text Placeholder 7"/>
          <p:cNvSpPr>
            <a:spLocks noGrp="1"/>
          </p:cNvSpPr>
          <p:nvPr>
            <p:ph type="body" sz="quarter" idx="10" hasCustomPrompt="1"/>
          </p:nvPr>
        </p:nvSpPr>
        <p:spPr>
          <a:xfrm>
            <a:off x="970217" y="190503"/>
            <a:ext cx="2548601" cy="276999"/>
          </a:xfrm>
        </p:spPr>
        <p:txBody>
          <a:bodyPr/>
          <a:lstStyle>
            <a:lvl1pPr marL="0" indent="0">
              <a:buNone/>
              <a:defRPr sz="2000" baseline="0">
                <a:gradFill>
                  <a:gsLst>
                    <a:gs pos="0">
                      <a:schemeClr val="bg2"/>
                    </a:gs>
                    <a:gs pos="86000">
                      <a:schemeClr val="bg2"/>
                    </a:gs>
                  </a:gsLst>
                  <a:lin ang="5400000" scaled="0"/>
                </a:gradFill>
              </a:defRPr>
            </a:lvl1pPr>
          </a:lstStyle>
          <a:p>
            <a:pPr lvl="0"/>
            <a:r>
              <a:rPr lang="en-US" dirty="0"/>
              <a:t>session code</a:t>
            </a:r>
          </a:p>
        </p:txBody>
      </p:sp>
    </p:spTree>
    <p:extLst>
      <p:ext uri="{BB962C8B-B14F-4D97-AF65-F5344CB8AC3E}">
        <p14:creationId xmlns:p14="http://schemas.microsoft.com/office/powerpoint/2010/main" val="24058183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519250" y="1905002"/>
            <a:ext cx="11151916" cy="158504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53726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0" y="2722611"/>
            <a:ext cx="10245217" cy="1523497"/>
          </a:xfrm>
        </p:spPr>
        <p:txBody>
          <a:bodyPr anchor="ctr">
            <a:noAutofit/>
          </a:bodyPr>
          <a:lstStyle>
            <a:lvl1pPr algn="ctr">
              <a:lnSpc>
                <a:spcPct val="90000"/>
              </a:lnSpc>
              <a:defRPr sz="8000" spc="-400" baseline="0">
                <a:solidFill>
                  <a:schemeClr val="bg1">
                    <a:alpha val="99000"/>
                  </a:schemeClr>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58155" y="5677398"/>
            <a:ext cx="10245219" cy="463255"/>
          </a:xfrm>
        </p:spPr>
        <p:txBody>
          <a:bodyPr>
            <a:noAutofit/>
          </a:bodyPr>
          <a:lstStyle>
            <a:lvl1pPr marL="0" indent="0" algn="l">
              <a:lnSpc>
                <a:spcPct val="90000"/>
              </a:lnSpc>
              <a:spcBef>
                <a:spcPts val="0"/>
              </a:spcBef>
              <a:buNone/>
              <a:defRPr sz="2700" b="1" cap="all" baseline="0">
                <a:solidFill>
                  <a:schemeClr val="bg1">
                    <a:alpha val="99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Click to edit Master subtitle style</a:t>
            </a:r>
            <a:endParaRPr lang="en-US" dirty="0"/>
          </a:p>
        </p:txBody>
      </p:sp>
      <p:sp>
        <p:nvSpPr>
          <p:cNvPr id="13" name="Text Placeholder 12"/>
          <p:cNvSpPr>
            <a:spLocks noGrp="1"/>
          </p:cNvSpPr>
          <p:nvPr>
            <p:ph type="body" sz="quarter" idx="10" hasCustomPrompt="1"/>
          </p:nvPr>
        </p:nvSpPr>
        <p:spPr>
          <a:xfrm>
            <a:off x="658158" y="6121407"/>
            <a:ext cx="5336977" cy="295465"/>
          </a:xfrm>
        </p:spPr>
        <p:txBody>
          <a:bodyPr/>
          <a:lstStyle>
            <a:lvl1pPr marL="0" indent="0">
              <a:buNone/>
              <a:defRPr sz="2100" baseline="0">
                <a:solidFill>
                  <a:schemeClr val="bg1">
                    <a:alpha val="99000"/>
                  </a:schemeClr>
                </a:solidFill>
              </a:defRPr>
            </a:lvl1pPr>
          </a:lstStyle>
          <a:p>
            <a:pPr lvl="0"/>
            <a:r>
              <a:rPr lang="en-US" dirty="0"/>
              <a:t>Click to edit presenter and date</a:t>
            </a:r>
          </a:p>
        </p:txBody>
      </p:sp>
      <p:pic>
        <p:nvPicPr>
          <p:cNvPr id="7" name="Picture 6"/>
          <p:cNvPicPr>
            <a:picLocks noChangeAspect="1"/>
          </p:cNvPicPr>
          <p:nvPr/>
        </p:nvPicPr>
        <p:blipFill>
          <a:blip r:embed="rId3" cstate="screen"/>
          <a:stretch>
            <a:fillRect/>
          </a:stretch>
        </p:blipFill>
        <p:spPr bwMode="invGray">
          <a:xfrm>
            <a:off x="10323214" y="371141"/>
            <a:ext cx="1308832" cy="275328"/>
          </a:xfrm>
          <a:prstGeom prst="rect">
            <a:avLst/>
          </a:prstGeom>
        </p:spPr>
      </p:pic>
    </p:spTree>
    <p:extLst>
      <p:ext uri="{BB962C8B-B14F-4D97-AF65-F5344CB8AC3E}">
        <p14:creationId xmlns:p14="http://schemas.microsoft.com/office/powerpoint/2010/main" val="349727934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1964301"/>
          </a:xfrm>
        </p:spPr>
        <p:txBody>
          <a:bodyPr/>
          <a:lstStyle>
            <a:lvl1pPr>
              <a:buClr>
                <a:srgbClr val="FFFFFF"/>
              </a:buClr>
              <a:buSzPct val="70000"/>
              <a:buFont typeface="Wingdings" panose="05000000000000000000" pitchFamily="2" charset="2"/>
              <a:buChar char="l"/>
              <a:defRPr>
                <a:gradFill>
                  <a:gsLst>
                    <a:gs pos="0">
                      <a:srgbClr val="FFFFFF"/>
                    </a:gs>
                    <a:gs pos="86000">
                      <a:srgbClr val="FFFFFF"/>
                    </a:gs>
                  </a:gsLst>
                  <a:lin ang="5400000" scaled="0"/>
                </a:gradFill>
              </a:defRPr>
            </a:lvl1pPr>
            <a:lvl2pPr>
              <a:buClr>
                <a:srgbClr val="FFFFFF"/>
              </a:buClr>
              <a:buSzPct val="70000"/>
              <a:buFont typeface="Wingdings" panose="05000000000000000000" pitchFamily="2" charset="2"/>
              <a:buChar char="l"/>
              <a:defRPr>
                <a:gradFill>
                  <a:gsLst>
                    <a:gs pos="0">
                      <a:srgbClr val="FFFFFF"/>
                    </a:gs>
                    <a:gs pos="86000">
                      <a:srgbClr val="FFFFFF"/>
                    </a:gs>
                  </a:gsLst>
                  <a:lin ang="5400000" scaled="0"/>
                </a:gradFill>
              </a:defRPr>
            </a:lvl2pPr>
            <a:lvl3pPr>
              <a:buClr>
                <a:srgbClr val="FFFFFF"/>
              </a:buClr>
              <a:buSzPct val="70000"/>
              <a:buFont typeface="Wingdings" panose="05000000000000000000" pitchFamily="2" charset="2"/>
              <a:buChar char="l"/>
              <a:defRPr>
                <a:gradFill>
                  <a:gsLst>
                    <a:gs pos="0">
                      <a:srgbClr val="FFFFFF"/>
                    </a:gs>
                    <a:gs pos="86000">
                      <a:srgbClr val="FFFFFF"/>
                    </a:gs>
                  </a:gsLst>
                  <a:lin ang="5400000" scaled="0"/>
                </a:gradFill>
              </a:defRPr>
            </a:lvl3pPr>
            <a:lvl4pPr>
              <a:buClr>
                <a:srgbClr val="FFFFFF"/>
              </a:buClr>
              <a:buSzPct val="70000"/>
              <a:buFont typeface="Wingdings" panose="05000000000000000000" pitchFamily="2" charset="2"/>
              <a:buChar char="l"/>
              <a:defRPr>
                <a:gradFill>
                  <a:gsLst>
                    <a:gs pos="0">
                      <a:srgbClr val="FFFFFF"/>
                    </a:gs>
                    <a:gs pos="86000">
                      <a:srgbClr val="FFFFFF"/>
                    </a:gs>
                  </a:gsLst>
                  <a:lin ang="5400000" scaled="0"/>
                </a:gradFill>
              </a:defRPr>
            </a:lvl4pPr>
            <a:lvl5pPr>
              <a:buClr>
                <a:srgbClr val="FFFFFF"/>
              </a:buClr>
              <a:buSzPct val="70000"/>
              <a:buFont typeface="Wingdings" panose="05000000000000000000"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51270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82168" y="4047744"/>
            <a:ext cx="11468100" cy="115824"/>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600" b="0" i="0" u="sng">
                <a:solidFill>
                  <a:schemeClr val="tx1"/>
                </a:solidFill>
                <a:latin typeface="Segoe UI Light"/>
                <a:cs typeface="Segoe U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3813" y="228599"/>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05334" y="1684476"/>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cstate="screen"/>
          <a:stretch>
            <a:fillRect/>
          </a:stretch>
        </p:blipFill>
        <p:spPr>
          <a:xfrm>
            <a:off x="10323215" y="371141"/>
            <a:ext cx="1308830" cy="275328"/>
          </a:xfrm>
          <a:prstGeom prst="rect">
            <a:avLst/>
          </a:prstGeom>
        </p:spPr>
      </p:pic>
      <p:sp>
        <p:nvSpPr>
          <p:cNvPr id="9" name="Text Placeholder 8"/>
          <p:cNvSpPr>
            <a:spLocks noGrp="1"/>
          </p:cNvSpPr>
          <p:nvPr>
            <p:ph type="body" sz="quarter" idx="11"/>
          </p:nvPr>
        </p:nvSpPr>
        <p:spPr>
          <a:xfrm>
            <a:off x="601835" y="6078215"/>
            <a:ext cx="5671504" cy="193899"/>
          </a:xfrm>
        </p:spPr>
        <p:txBody>
          <a:bodyPr/>
          <a:lstStyle>
            <a:lvl1pPr marL="0" indent="0">
              <a:buNone/>
              <a:defRPr sz="1400"/>
            </a:lvl1pPr>
          </a:lstStyle>
          <a:p>
            <a:pPr lvl="0"/>
            <a:r>
              <a:rPr lang="en-US"/>
              <a:t>Click to edit Master text styles</a:t>
            </a:r>
          </a:p>
        </p:txBody>
      </p:sp>
      <p:sp>
        <p:nvSpPr>
          <p:cNvPr id="3" name="灯片编号占位符 2">
            <a:extLst>
              <a:ext uri="{FF2B5EF4-FFF2-40B4-BE49-F238E27FC236}">
                <a16:creationId xmlns:a16="http://schemas.microsoft.com/office/drawing/2014/main" id="{6CD6807D-B174-4AD4-B21A-A2FFB6798E63}"/>
              </a:ext>
            </a:extLst>
          </p:cNvPr>
          <p:cNvSpPr>
            <a:spLocks noGrp="1"/>
          </p:cNvSpPr>
          <p:nvPr>
            <p:ph type="sldNum" sz="quarter" idx="12"/>
          </p:nvPr>
        </p:nvSpPr>
        <p:spPr/>
        <p:txBody>
          <a:bodyPr/>
          <a:lstStyle/>
          <a:p>
            <a:fld id="{3F9C4C7F-5825-4F3A-8379-025B40755F68}" type="slidenum">
              <a:rPr lang="zh-CN" altLang="en-US" smtClean="0"/>
              <a:t>‹#›</a:t>
            </a:fld>
            <a:endParaRPr lang="zh-CN" altLang="en-US" dirty="0"/>
          </a:p>
        </p:txBody>
      </p:sp>
    </p:spTree>
    <p:extLst>
      <p:ext uri="{BB962C8B-B14F-4D97-AF65-F5344CB8AC3E}">
        <p14:creationId xmlns:p14="http://schemas.microsoft.com/office/powerpoint/2010/main" val="8673060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17" y="2722609"/>
            <a:ext cx="10245217" cy="1523497"/>
          </a:xfrm>
        </p:spPr>
        <p:txBody>
          <a:bodyPr anchor="ctr">
            <a:noAutofit/>
          </a:bodyPr>
          <a:lstStyle>
            <a:lvl1pPr algn="ctr">
              <a:lnSpc>
                <a:spcPct val="90000"/>
              </a:lnSpc>
              <a:defRPr sz="6000" spc="-300" baseline="0">
                <a:solidFill>
                  <a:schemeClr val="bg1">
                    <a:alpha val="99000"/>
                  </a:schemeClr>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58153" y="5677393"/>
            <a:ext cx="10245218" cy="463255"/>
          </a:xfrm>
        </p:spPr>
        <p:txBody>
          <a:bodyPr>
            <a:noAutofit/>
          </a:bodyPr>
          <a:lstStyle>
            <a:lvl1pPr marL="0" indent="0" algn="l">
              <a:lnSpc>
                <a:spcPct val="90000"/>
              </a:lnSpc>
              <a:spcBef>
                <a:spcPts val="0"/>
              </a:spcBef>
              <a:buNone/>
              <a:defRPr sz="2000" b="1" cap="all" baseline="0">
                <a:solidFill>
                  <a:schemeClr val="bg1">
                    <a:alpha val="99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2"/>
          <p:cNvSpPr>
            <a:spLocks noGrp="1"/>
          </p:cNvSpPr>
          <p:nvPr>
            <p:ph type="body" sz="quarter" idx="10" hasCustomPrompt="1"/>
          </p:nvPr>
        </p:nvSpPr>
        <p:spPr>
          <a:xfrm>
            <a:off x="658154" y="6121401"/>
            <a:ext cx="5336977" cy="221599"/>
          </a:xfrm>
        </p:spPr>
        <p:txBody>
          <a:bodyPr/>
          <a:lstStyle>
            <a:lvl1pPr marL="0" indent="0">
              <a:buNone/>
              <a:defRPr sz="1600" baseline="0">
                <a:solidFill>
                  <a:schemeClr val="bg1">
                    <a:alpha val="99000"/>
                  </a:schemeClr>
                </a:solidFill>
              </a:defRPr>
            </a:lvl1pPr>
          </a:lstStyle>
          <a:p>
            <a:pPr lvl="0"/>
            <a:r>
              <a:rPr lang="en-US" dirty="0"/>
              <a:t>Click to edit presenter and date</a:t>
            </a:r>
          </a:p>
        </p:txBody>
      </p:sp>
      <p:pic>
        <p:nvPicPr>
          <p:cNvPr id="5" name="Picture 4"/>
          <p:cNvPicPr>
            <a:picLocks noChangeAspect="1"/>
          </p:cNvPicPr>
          <p:nvPr/>
        </p:nvPicPr>
        <p:blipFill>
          <a:blip r:embed="rId3" cstate="screen"/>
          <a:stretch>
            <a:fillRect/>
          </a:stretch>
        </p:blipFill>
        <p:spPr bwMode="invGray">
          <a:xfrm>
            <a:off x="10323214" y="371141"/>
            <a:ext cx="1308832" cy="275328"/>
          </a:xfrm>
          <a:prstGeom prst="rect">
            <a:avLst/>
          </a:prstGeom>
        </p:spPr>
      </p:pic>
    </p:spTree>
    <p:extLst>
      <p:ext uri="{BB962C8B-B14F-4D97-AF65-F5344CB8AC3E}">
        <p14:creationId xmlns:p14="http://schemas.microsoft.com/office/powerpoint/2010/main" val="17996412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8597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249" y="1447800"/>
            <a:ext cx="11151916" cy="2000548"/>
          </a:xfrm>
        </p:spPr>
        <p:txBody>
          <a:bodyPr>
            <a:spAutoFit/>
          </a:bodyPr>
          <a:lstStyle>
            <a:lvl1pPr marL="460375" indent="-460375">
              <a:buFont typeface="Arial" panose="020B0604020202020204" pitchFamily="34" charset="0"/>
              <a:buChar char="•"/>
              <a:defRPr/>
            </a:lvl1pPr>
            <a:lvl2pPr marL="855980" indent="-395605">
              <a:buFont typeface="Arial" panose="020B0604020202020204" pitchFamily="34" charset="0"/>
              <a:buChar char="•"/>
              <a:defRPr/>
            </a:lvl2pPr>
            <a:lvl3pPr marL="1259205" indent="-403225">
              <a:buFont typeface="Arial" panose="020B0604020202020204" pitchFamily="34" charset="0"/>
              <a:buChar char="•"/>
              <a:defRPr/>
            </a:lvl3pPr>
            <a:lvl4pPr marL="1605280" indent="-346075">
              <a:buFont typeface="Arial" panose="020B0604020202020204" pitchFamily="34" charset="0"/>
              <a:buChar char="•"/>
              <a:defRPr/>
            </a:lvl4pPr>
            <a:lvl5pPr marL="1941830" indent="-3365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1" y="6567339"/>
            <a:ext cx="1683913" cy="261610"/>
          </a:xfrm>
          <a:prstGeom prst="rect">
            <a:avLst/>
          </a:prstGeom>
        </p:spPr>
        <p:txBody>
          <a:bodyPr wrap="none">
            <a:spAutoFit/>
          </a:bodyPr>
          <a:lstStyle/>
          <a:p>
            <a:r>
              <a:rPr lang="en-US" sz="1100" dirty="0">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26191341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249" y="1447800"/>
            <a:ext cx="11151916" cy="2000548"/>
          </a:xfrm>
        </p:spPr>
        <p:txBody>
          <a:bodyPr>
            <a:spAutoFit/>
          </a:bodyPr>
          <a:lstStyle>
            <a:lvl1pPr marL="460375" indent="-460375">
              <a:buFont typeface="Arial" panose="020B0604020202020204" pitchFamily="34" charset="0"/>
              <a:buChar char="•"/>
              <a:defRPr/>
            </a:lvl1pPr>
            <a:lvl2pPr marL="855980" indent="-395605">
              <a:buFont typeface="Arial" panose="020B0604020202020204" pitchFamily="34" charset="0"/>
              <a:buChar char="•"/>
              <a:defRPr/>
            </a:lvl2pPr>
            <a:lvl3pPr marL="1259205" indent="-403225">
              <a:buFont typeface="Arial" panose="020B0604020202020204" pitchFamily="34" charset="0"/>
              <a:buChar char="•"/>
              <a:defRPr/>
            </a:lvl3pPr>
            <a:lvl4pPr marL="1605280" indent="-346075">
              <a:buFont typeface="Arial" panose="020B0604020202020204" pitchFamily="34" charset="0"/>
              <a:buChar char="•"/>
              <a:defRPr/>
            </a:lvl4pPr>
            <a:lvl5pPr marL="1941830" indent="-3365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1" y="6567339"/>
            <a:ext cx="1683913" cy="261610"/>
          </a:xfrm>
          <a:prstGeom prst="rect">
            <a:avLst/>
          </a:prstGeom>
        </p:spPr>
        <p:txBody>
          <a:bodyPr wrap="none">
            <a:spAutoFit/>
          </a:bodyPr>
          <a:lstStyle/>
          <a:p>
            <a:r>
              <a:rPr lang="en-US" sz="1100" dirty="0">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12387069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249" y="1447800"/>
            <a:ext cx="11151916" cy="2000548"/>
          </a:xfrm>
        </p:spPr>
        <p:txBody>
          <a:bodyPr>
            <a:spAutoFit/>
          </a:bodyPr>
          <a:lstStyle>
            <a:lvl1pPr marL="460375" indent="-460375">
              <a:buFont typeface="Arial" panose="020B0604020202020204" pitchFamily="34" charset="0"/>
              <a:buChar char="•"/>
              <a:defRPr/>
            </a:lvl1pPr>
            <a:lvl2pPr marL="855980" indent="-395605">
              <a:buFont typeface="Arial" panose="020B0604020202020204" pitchFamily="34" charset="0"/>
              <a:buChar char="•"/>
              <a:defRPr/>
            </a:lvl2pPr>
            <a:lvl3pPr marL="1259205" indent="-403225">
              <a:buFont typeface="Arial" panose="020B0604020202020204" pitchFamily="34" charset="0"/>
              <a:buChar char="•"/>
              <a:defRPr/>
            </a:lvl3pPr>
            <a:lvl4pPr marL="1605280" indent="-346075">
              <a:buFont typeface="Arial" panose="020B0604020202020204" pitchFamily="34" charset="0"/>
              <a:buChar char="•"/>
              <a:defRPr/>
            </a:lvl4pPr>
            <a:lvl5pPr marL="1941830" indent="-3365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1" y="6567339"/>
            <a:ext cx="1683913" cy="261610"/>
          </a:xfrm>
          <a:prstGeom prst="rect">
            <a:avLst/>
          </a:prstGeom>
        </p:spPr>
        <p:txBody>
          <a:bodyPr wrap="none">
            <a:spAutoFit/>
          </a:bodyPr>
          <a:lstStyle/>
          <a:p>
            <a:r>
              <a:rPr lang="en-US" sz="1100" dirty="0">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2006804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249" y="1447800"/>
            <a:ext cx="11151916" cy="2000548"/>
          </a:xfrm>
        </p:spPr>
        <p:txBody>
          <a:bodyPr>
            <a:spAutoFit/>
          </a:bodyPr>
          <a:lstStyle>
            <a:lvl1pPr marL="460375" indent="-460375">
              <a:buFont typeface="Arial" panose="020B0604020202020204" pitchFamily="34" charset="0"/>
              <a:buChar char="•"/>
              <a:defRPr/>
            </a:lvl1pPr>
            <a:lvl2pPr marL="855980" indent="-395605">
              <a:buFont typeface="Arial" panose="020B0604020202020204" pitchFamily="34" charset="0"/>
              <a:buChar char="•"/>
              <a:defRPr/>
            </a:lvl2pPr>
            <a:lvl3pPr marL="1259205" indent="-403225">
              <a:buFont typeface="Arial" panose="020B0604020202020204" pitchFamily="34" charset="0"/>
              <a:buChar char="•"/>
              <a:defRPr/>
            </a:lvl3pPr>
            <a:lvl4pPr marL="1605280" indent="-346075">
              <a:buFont typeface="Arial" panose="020B0604020202020204" pitchFamily="34" charset="0"/>
              <a:buChar char="•"/>
              <a:defRPr/>
            </a:lvl4pPr>
            <a:lvl5pPr marL="1941830" indent="-3365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1" y="6567339"/>
            <a:ext cx="1683913" cy="261610"/>
          </a:xfrm>
          <a:prstGeom prst="rect">
            <a:avLst/>
          </a:prstGeom>
        </p:spPr>
        <p:txBody>
          <a:bodyPr wrap="none">
            <a:spAutoFit/>
          </a:bodyPr>
          <a:lstStyle/>
          <a:p>
            <a:r>
              <a:rPr lang="en-US" sz="1100" dirty="0">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9798052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249" y="1447800"/>
            <a:ext cx="11151916" cy="2000548"/>
          </a:xfrm>
        </p:spPr>
        <p:txBody>
          <a:bodyPr>
            <a:spAutoFit/>
          </a:bodyPr>
          <a:lstStyle>
            <a:lvl1pPr marL="460375" indent="-460375">
              <a:buFont typeface="Arial" panose="020B0604020202020204" pitchFamily="34" charset="0"/>
              <a:buChar char="•"/>
              <a:defRPr/>
            </a:lvl1pPr>
            <a:lvl2pPr marL="855980" indent="-395605">
              <a:buFont typeface="Arial" panose="020B0604020202020204" pitchFamily="34" charset="0"/>
              <a:buChar char="•"/>
              <a:defRPr/>
            </a:lvl2pPr>
            <a:lvl3pPr marL="1259205" indent="-403225">
              <a:buFont typeface="Arial" panose="020B0604020202020204" pitchFamily="34" charset="0"/>
              <a:buChar char="•"/>
              <a:defRPr/>
            </a:lvl3pPr>
            <a:lvl4pPr marL="1605280" indent="-346075">
              <a:buFont typeface="Arial" panose="020B0604020202020204" pitchFamily="34" charset="0"/>
              <a:buChar char="•"/>
              <a:defRPr/>
            </a:lvl4pPr>
            <a:lvl5pPr marL="1941830" indent="-3365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1" y="6567339"/>
            <a:ext cx="1683913" cy="261610"/>
          </a:xfrm>
          <a:prstGeom prst="rect">
            <a:avLst/>
          </a:prstGeom>
        </p:spPr>
        <p:txBody>
          <a:bodyPr wrap="none">
            <a:spAutoFit/>
          </a:bodyPr>
          <a:lstStyle/>
          <a:p>
            <a:r>
              <a:rPr lang="en-US" sz="1100" dirty="0">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29640748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18" y="1622370"/>
            <a:ext cx="7871286" cy="1523497"/>
          </a:xfrm>
        </p:spPr>
        <p:txBody>
          <a:bodyPr anchor="ctr" anchorCtr="0">
            <a:noAutofit/>
          </a:bodyPr>
          <a:lstStyle>
            <a:lvl1pPr>
              <a:lnSpc>
                <a:spcPct val="90000"/>
              </a:lnSpc>
              <a:defRPr sz="5400">
                <a:gradFill flip="none" rotWithShape="1">
                  <a:gsLst>
                    <a:gs pos="0">
                      <a:schemeClr val="bg2"/>
                    </a:gs>
                    <a:gs pos="86000">
                      <a:schemeClr val="bg2"/>
                    </a:gs>
                  </a:gsLst>
                  <a:lin ang="5400000" scaled="0"/>
                  <a:tileRect/>
                </a:gradFill>
              </a:defRPr>
            </a:lvl1pPr>
          </a:lstStyle>
          <a:p>
            <a:r>
              <a:rPr lang="en-US"/>
              <a:t>Click to edit Master title style</a:t>
            </a:r>
            <a:endParaRPr lang="en-US" dirty="0"/>
          </a:p>
        </p:txBody>
      </p:sp>
      <p:sp>
        <p:nvSpPr>
          <p:cNvPr id="3" name="Subtitle 2"/>
          <p:cNvSpPr>
            <a:spLocks noGrp="1"/>
          </p:cNvSpPr>
          <p:nvPr>
            <p:ph type="subTitle" idx="1"/>
          </p:nvPr>
        </p:nvSpPr>
        <p:spPr>
          <a:xfrm>
            <a:off x="970217" y="4343403"/>
            <a:ext cx="6842318" cy="463255"/>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Rectangle 4"/>
          <p:cNvSpPr/>
          <p:nvPr userDrawn="1"/>
        </p:nvSpPr>
        <p:spPr>
          <a:xfrm>
            <a:off x="1" y="6567339"/>
            <a:ext cx="1683913" cy="261610"/>
          </a:xfrm>
          <a:prstGeom prst="rect">
            <a:avLst/>
          </a:prstGeom>
        </p:spPr>
        <p:txBody>
          <a:bodyPr wrap="none">
            <a:spAutoFit/>
          </a:bodyPr>
          <a:lstStyle/>
          <a:p>
            <a:r>
              <a:rPr lang="en-US" sz="1100" u="none" kern="1200" dirty="0">
                <a:gradFill>
                  <a:gsLst>
                    <a:gs pos="0">
                      <a:schemeClr val="accent1"/>
                    </a:gs>
                    <a:gs pos="86000">
                      <a:schemeClr val="accent1"/>
                    </a:gs>
                  </a:gsLst>
                  <a:lin ang="5400000" scaled="0"/>
                </a:gradFill>
                <a:effectLst/>
                <a:latin typeface="Segoe UI" panose="020B0502040204020203" pitchFamily="34" charset="0"/>
                <a:ea typeface="Segoe UI" panose="020B0502040204020203" pitchFamily="34" charset="0"/>
                <a:cs typeface="Segoe UI" panose="020B0502040204020203" pitchFamily="34" charset="0"/>
              </a:rPr>
              <a:t>www.buildwindows.com</a:t>
            </a:r>
          </a:p>
        </p:txBody>
      </p:sp>
      <p:sp>
        <p:nvSpPr>
          <p:cNvPr id="8" name="Text Placeholder 7"/>
          <p:cNvSpPr>
            <a:spLocks noGrp="1"/>
          </p:cNvSpPr>
          <p:nvPr>
            <p:ph type="body" sz="quarter" idx="10" hasCustomPrompt="1"/>
          </p:nvPr>
        </p:nvSpPr>
        <p:spPr>
          <a:xfrm>
            <a:off x="970217" y="190503"/>
            <a:ext cx="2548601" cy="276999"/>
          </a:xfrm>
        </p:spPr>
        <p:txBody>
          <a:bodyPr/>
          <a:lstStyle>
            <a:lvl1pPr marL="0" indent="0">
              <a:buNone/>
              <a:defRPr sz="2000" baseline="0">
                <a:gradFill>
                  <a:gsLst>
                    <a:gs pos="0">
                      <a:schemeClr val="bg2"/>
                    </a:gs>
                    <a:gs pos="86000">
                      <a:schemeClr val="bg2"/>
                    </a:gs>
                  </a:gsLst>
                  <a:lin ang="5400000" scaled="0"/>
                </a:gradFill>
              </a:defRPr>
            </a:lvl1pPr>
          </a:lstStyle>
          <a:p>
            <a:pPr lvl="0"/>
            <a:r>
              <a:rPr lang="en-US" dirty="0"/>
              <a:t>session code</a:t>
            </a:r>
          </a:p>
        </p:txBody>
      </p:sp>
    </p:spTree>
    <p:extLst>
      <p:ext uri="{BB962C8B-B14F-4D97-AF65-F5344CB8AC3E}">
        <p14:creationId xmlns:p14="http://schemas.microsoft.com/office/powerpoint/2010/main" val="231596073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249" y="1447800"/>
            <a:ext cx="11151916" cy="2000548"/>
          </a:xfrm>
        </p:spPr>
        <p:txBody>
          <a:bodyPr>
            <a:spAutoFit/>
          </a:bodyPr>
          <a:lstStyle>
            <a:lvl1pPr marL="460375" indent="-460375">
              <a:buFont typeface="Arial" panose="020B0604020202020204" pitchFamily="34" charset="0"/>
              <a:buChar char="•"/>
              <a:defRPr/>
            </a:lvl1pPr>
            <a:lvl2pPr marL="855980" indent="-395605">
              <a:buFont typeface="Arial" panose="020B0604020202020204" pitchFamily="34" charset="0"/>
              <a:buChar char="•"/>
              <a:defRPr/>
            </a:lvl2pPr>
            <a:lvl3pPr marL="1259205" indent="-403225">
              <a:buFont typeface="Arial" panose="020B0604020202020204" pitchFamily="34" charset="0"/>
              <a:buChar char="•"/>
              <a:defRPr/>
            </a:lvl3pPr>
            <a:lvl4pPr marL="1605280" indent="-346075">
              <a:buFont typeface="Arial" panose="020B0604020202020204" pitchFamily="34" charset="0"/>
              <a:buChar char="•"/>
              <a:defRPr/>
            </a:lvl4pPr>
            <a:lvl5pPr marL="1941830" indent="-3365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1" y="6567339"/>
            <a:ext cx="1683913" cy="261610"/>
          </a:xfrm>
          <a:prstGeom prst="rect">
            <a:avLst/>
          </a:prstGeom>
        </p:spPr>
        <p:txBody>
          <a:bodyPr wrap="none">
            <a:spAutoFit/>
          </a:bodyPr>
          <a:lstStyle/>
          <a:p>
            <a:r>
              <a:rPr lang="en-US" sz="1100" u="none" kern="1200" dirty="0">
                <a:gradFill>
                  <a:gsLst>
                    <a:gs pos="0">
                      <a:schemeClr val="tx1"/>
                    </a:gs>
                    <a:gs pos="86000">
                      <a:schemeClr val="tx1"/>
                    </a:gs>
                  </a:gsLst>
                  <a:lin ang="5400000" scaled="0"/>
                </a:gradFill>
                <a:effectLst/>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31591111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249" y="1447800"/>
            <a:ext cx="11151916" cy="2000548"/>
          </a:xfrm>
        </p:spPr>
        <p:txBody>
          <a:bodyPr>
            <a:spAutoFit/>
          </a:bodyPr>
          <a:lstStyle>
            <a:lvl1pPr marL="460375" indent="-460375">
              <a:buFont typeface="Arial" panose="020B0604020202020204" pitchFamily="34" charset="0"/>
              <a:buChar char="•"/>
              <a:defRPr/>
            </a:lvl1pPr>
            <a:lvl2pPr marL="855980" indent="-395605">
              <a:buFont typeface="Arial" panose="020B0604020202020204" pitchFamily="34" charset="0"/>
              <a:buChar char="•"/>
              <a:defRPr/>
            </a:lvl2pPr>
            <a:lvl3pPr marL="1259205" indent="-403225">
              <a:buFont typeface="Arial" panose="020B0604020202020204" pitchFamily="34" charset="0"/>
              <a:buChar char="•"/>
              <a:defRPr/>
            </a:lvl3pPr>
            <a:lvl4pPr marL="1605280" indent="-346075">
              <a:buFont typeface="Arial" panose="020B0604020202020204" pitchFamily="34" charset="0"/>
              <a:buChar char="•"/>
              <a:defRPr/>
            </a:lvl4pPr>
            <a:lvl5pPr marL="1941830" indent="-3365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1" y="6567339"/>
            <a:ext cx="1683913" cy="261610"/>
          </a:xfrm>
          <a:prstGeom prst="rect">
            <a:avLst/>
          </a:prstGeom>
        </p:spPr>
        <p:txBody>
          <a:bodyPr wrap="none">
            <a:spAutoFit/>
          </a:bodyPr>
          <a:lstStyle/>
          <a:p>
            <a:r>
              <a:rPr lang="en-US" sz="1100" u="none" kern="1200" dirty="0">
                <a:gradFill>
                  <a:gsLst>
                    <a:gs pos="0">
                      <a:schemeClr val="tx1"/>
                    </a:gs>
                    <a:gs pos="86000">
                      <a:schemeClr val="tx1"/>
                    </a:gs>
                  </a:gsLst>
                  <a:lin ang="5400000" scaled="0"/>
                </a:gradFill>
                <a:effectLst/>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31043169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249" y="1447800"/>
            <a:ext cx="11151916" cy="2000548"/>
          </a:xfrm>
        </p:spPr>
        <p:txBody>
          <a:bodyPr>
            <a:spAutoFit/>
          </a:bodyPr>
          <a:lstStyle>
            <a:lvl1pPr marL="460375" indent="-460375">
              <a:buFont typeface="Arial" panose="020B0604020202020204" pitchFamily="34" charset="0"/>
              <a:buChar char="•"/>
              <a:defRPr/>
            </a:lvl1pPr>
            <a:lvl2pPr marL="855980" indent="-395605">
              <a:buFont typeface="Arial" panose="020B0604020202020204" pitchFamily="34" charset="0"/>
              <a:buChar char="•"/>
              <a:defRPr/>
            </a:lvl2pPr>
            <a:lvl3pPr marL="1259205" indent="-403225">
              <a:buFont typeface="Arial" panose="020B0604020202020204" pitchFamily="34" charset="0"/>
              <a:buChar char="•"/>
              <a:defRPr/>
            </a:lvl3pPr>
            <a:lvl4pPr marL="1605280" indent="-346075">
              <a:buFont typeface="Arial" panose="020B0604020202020204" pitchFamily="34" charset="0"/>
              <a:buChar char="•"/>
              <a:defRPr/>
            </a:lvl4pPr>
            <a:lvl5pPr marL="1941830" indent="-3365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1" y="6567339"/>
            <a:ext cx="1683913" cy="261610"/>
          </a:xfrm>
          <a:prstGeom prst="rect">
            <a:avLst/>
          </a:prstGeom>
        </p:spPr>
        <p:txBody>
          <a:bodyPr wrap="none">
            <a:spAutoFit/>
          </a:bodyPr>
          <a:lstStyle/>
          <a:p>
            <a:r>
              <a:rPr lang="en-US" sz="1100" u="none" kern="1200" dirty="0">
                <a:gradFill>
                  <a:gsLst>
                    <a:gs pos="0">
                      <a:schemeClr val="tx1"/>
                    </a:gs>
                    <a:gs pos="86000">
                      <a:schemeClr val="tx1"/>
                    </a:gs>
                  </a:gsLst>
                  <a:lin ang="5400000" scaled="0"/>
                </a:gradFill>
                <a:effectLst/>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15395499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249" y="1447800"/>
            <a:ext cx="11151916" cy="2000548"/>
          </a:xfrm>
        </p:spPr>
        <p:txBody>
          <a:bodyPr>
            <a:spAutoFit/>
          </a:bodyPr>
          <a:lstStyle>
            <a:lvl1pPr marL="460375" indent="-460375">
              <a:buFont typeface="Arial" panose="020B0604020202020204" pitchFamily="34" charset="0"/>
              <a:buChar char="•"/>
              <a:defRPr/>
            </a:lvl1pPr>
            <a:lvl2pPr marL="855980" indent="-395605">
              <a:buFont typeface="Arial" panose="020B0604020202020204" pitchFamily="34" charset="0"/>
              <a:buChar char="•"/>
              <a:defRPr/>
            </a:lvl2pPr>
            <a:lvl3pPr marL="1259205" indent="-403225">
              <a:buFont typeface="Arial" panose="020B0604020202020204" pitchFamily="34" charset="0"/>
              <a:buChar char="•"/>
              <a:defRPr/>
            </a:lvl3pPr>
            <a:lvl4pPr marL="1605280" indent="-346075">
              <a:buFont typeface="Arial" panose="020B0604020202020204" pitchFamily="34" charset="0"/>
              <a:buChar char="•"/>
              <a:defRPr/>
            </a:lvl4pPr>
            <a:lvl5pPr marL="1941830" indent="-3365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1" y="6567339"/>
            <a:ext cx="1683913" cy="261610"/>
          </a:xfrm>
          <a:prstGeom prst="rect">
            <a:avLst/>
          </a:prstGeom>
        </p:spPr>
        <p:txBody>
          <a:bodyPr wrap="none">
            <a:spAutoFit/>
          </a:bodyPr>
          <a:lstStyle/>
          <a:p>
            <a:r>
              <a:rPr lang="en-US" sz="1100" u="none" kern="1200" dirty="0">
                <a:gradFill>
                  <a:gsLst>
                    <a:gs pos="0">
                      <a:schemeClr val="tx1"/>
                    </a:gs>
                    <a:gs pos="86000">
                      <a:schemeClr val="tx1"/>
                    </a:gs>
                  </a:gsLst>
                  <a:lin ang="5400000" scaled="0"/>
                </a:gradFill>
                <a:effectLst/>
                <a:latin typeface="Segoe UI" panose="020B0502040204020203" pitchFamily="34" charset="0"/>
                <a:ea typeface="Segoe UI" panose="020B0502040204020203" pitchFamily="34" charset="0"/>
                <a:cs typeface="Segoe UI" panose="020B0502040204020203" pitchFamily="34" charset="0"/>
              </a:rPr>
              <a:t>www.buildwindows.com</a:t>
            </a:r>
          </a:p>
        </p:txBody>
      </p:sp>
    </p:spTree>
    <p:extLst>
      <p:ext uri="{BB962C8B-B14F-4D97-AF65-F5344CB8AC3E}">
        <p14:creationId xmlns:p14="http://schemas.microsoft.com/office/powerpoint/2010/main" val="6540808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95475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0" i="0">
                <a:solidFill>
                  <a:srgbClr val="001F50"/>
                </a:solidFill>
                <a:latin typeface="Segoe UI Light"/>
                <a:cs typeface="Segoe U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8929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0" i="0">
                <a:solidFill>
                  <a:srgbClr val="001F50"/>
                </a:solidFill>
                <a:latin typeface="Segoe UI Light"/>
                <a:cs typeface="Segoe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6470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0" i="0">
                <a:solidFill>
                  <a:srgbClr val="001F50"/>
                </a:solidFill>
                <a:latin typeface="Segoe UI Light"/>
                <a:cs typeface="Segoe U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79926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theme" Target="../theme/theme4.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3944" y="3098114"/>
            <a:ext cx="11764111" cy="1031875"/>
          </a:xfrm>
          <a:prstGeom prst="rect">
            <a:avLst/>
          </a:prstGeom>
        </p:spPr>
        <p:txBody>
          <a:bodyPr wrap="square" lIns="0" tIns="0" rIns="0" bIns="0">
            <a:spAutoFit/>
          </a:bodyPr>
          <a:lstStyle>
            <a:lvl1pPr>
              <a:defRPr sz="6600" b="0" i="0" u="sng">
                <a:solidFill>
                  <a:schemeClr val="tx1"/>
                </a:solidFill>
                <a:latin typeface="Segoe UI Light"/>
                <a:cs typeface="Segoe UI Light"/>
              </a:defRPr>
            </a:lvl1pPr>
          </a:lstStyle>
          <a:p>
            <a:endParaRPr/>
          </a:p>
        </p:txBody>
      </p:sp>
      <p:sp>
        <p:nvSpPr>
          <p:cNvPr id="3" name="Holder 3"/>
          <p:cNvSpPr>
            <a:spLocks noGrp="1"/>
          </p:cNvSpPr>
          <p:nvPr>
            <p:ph type="body" idx="1"/>
          </p:nvPr>
        </p:nvSpPr>
        <p:spPr>
          <a:xfrm>
            <a:off x="763016" y="1476810"/>
            <a:ext cx="10665967" cy="3873500"/>
          </a:xfrm>
          <a:prstGeom prst="rect">
            <a:avLst/>
          </a:prstGeom>
        </p:spPr>
        <p:txBody>
          <a:bodyPr wrap="square" lIns="0" tIns="0" rIns="0" bIns="0">
            <a:spAutoFit/>
          </a:bodyPr>
          <a:lstStyle>
            <a:lvl1pPr>
              <a:defRPr sz="2950" b="0" i="0">
                <a:solidFill>
                  <a:schemeClr val="bg1"/>
                </a:solidFill>
                <a:latin typeface="SimSun"/>
                <a:cs typeface="SimSu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1F50"/>
          </a:solidFill>
        </p:spPr>
        <p:txBody>
          <a:bodyPr wrap="square" lIns="0" tIns="0" rIns="0" bIns="0" rtlCol="0"/>
          <a:lstStyle/>
          <a:p>
            <a:endParaRPr/>
          </a:p>
        </p:txBody>
      </p:sp>
      <p:sp>
        <p:nvSpPr>
          <p:cNvPr id="2" name="Holder 2"/>
          <p:cNvSpPr>
            <a:spLocks noGrp="1"/>
          </p:cNvSpPr>
          <p:nvPr>
            <p:ph type="title"/>
          </p:nvPr>
        </p:nvSpPr>
        <p:spPr>
          <a:xfrm>
            <a:off x="298195" y="122681"/>
            <a:ext cx="11595608" cy="832485"/>
          </a:xfrm>
          <a:prstGeom prst="rect">
            <a:avLst/>
          </a:prstGeom>
        </p:spPr>
        <p:txBody>
          <a:bodyPr wrap="square" lIns="0" tIns="0" rIns="0" bIns="0">
            <a:spAutoFit/>
          </a:bodyPr>
          <a:lstStyle>
            <a:lvl1pPr>
              <a:defRPr sz="5300" b="0" i="0">
                <a:solidFill>
                  <a:srgbClr val="001F50"/>
                </a:solidFill>
                <a:latin typeface="Segoe UI Light"/>
                <a:cs typeface="Segoe UI Light"/>
              </a:defRPr>
            </a:lvl1pPr>
          </a:lstStyle>
          <a:p>
            <a:endParaRPr/>
          </a:p>
        </p:txBody>
      </p:sp>
      <p:sp>
        <p:nvSpPr>
          <p:cNvPr id="3" name="Holder 3"/>
          <p:cNvSpPr>
            <a:spLocks noGrp="1"/>
          </p:cNvSpPr>
          <p:nvPr>
            <p:ph type="body" idx="1"/>
          </p:nvPr>
        </p:nvSpPr>
        <p:spPr>
          <a:xfrm>
            <a:off x="274002" y="1411224"/>
            <a:ext cx="11643994" cy="453898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098778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3944" y="3098114"/>
            <a:ext cx="11764111" cy="1031875"/>
          </a:xfrm>
          <a:prstGeom prst="rect">
            <a:avLst/>
          </a:prstGeom>
        </p:spPr>
        <p:txBody>
          <a:bodyPr wrap="square" lIns="0" tIns="0" rIns="0" bIns="0">
            <a:spAutoFit/>
          </a:bodyPr>
          <a:lstStyle>
            <a:lvl1pPr>
              <a:defRPr sz="6600" b="0" i="0" u="sng">
                <a:solidFill>
                  <a:schemeClr val="tx1"/>
                </a:solidFill>
                <a:latin typeface="Segoe UI Light"/>
                <a:cs typeface="Segoe UI Light"/>
              </a:defRPr>
            </a:lvl1pPr>
          </a:lstStyle>
          <a:p>
            <a:endParaRPr/>
          </a:p>
        </p:txBody>
      </p:sp>
      <p:sp>
        <p:nvSpPr>
          <p:cNvPr id="3" name="Holder 3"/>
          <p:cNvSpPr>
            <a:spLocks noGrp="1"/>
          </p:cNvSpPr>
          <p:nvPr>
            <p:ph type="body" idx="1"/>
          </p:nvPr>
        </p:nvSpPr>
        <p:spPr>
          <a:xfrm>
            <a:off x="916939" y="1793189"/>
            <a:ext cx="10358120" cy="28854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4/25/2018</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614110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0"/>
            <a:ext cx="11155093" cy="5181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灯片编号占位符 4">
            <a:extLst>
              <a:ext uri="{FF2B5EF4-FFF2-40B4-BE49-F238E27FC236}">
                <a16:creationId xmlns:a16="http://schemas.microsoft.com/office/drawing/2014/main" id="{B61BEECC-FEC4-48AC-83B6-432049FF2752}"/>
              </a:ext>
            </a:extLst>
          </p:cNvPr>
          <p:cNvSpPr>
            <a:spLocks noGrp="1"/>
          </p:cNvSpPr>
          <p:nvPr>
            <p:ph type="sldNum" sz="quarter" idx="4"/>
          </p:nvPr>
        </p:nvSpPr>
        <p:spPr>
          <a:xfrm>
            <a:off x="8928838" y="6264276"/>
            <a:ext cx="2742326" cy="365125"/>
          </a:xfrm>
          <a:prstGeom prst="rect">
            <a:avLst/>
          </a:prstGeom>
        </p:spPr>
        <p:txBody>
          <a:bodyPr vert="horz" lIns="91440" tIns="45720" rIns="91440" bIns="45720" rtlCol="0" anchor="ctr"/>
          <a:lstStyle>
            <a:lvl1pPr algn="r">
              <a:defRPr sz="2800">
                <a:solidFill>
                  <a:schemeClr val="bg2"/>
                </a:solidFill>
              </a:defRPr>
            </a:lvl1pPr>
          </a:lstStyle>
          <a:p>
            <a:fld id="{3F9C4C7F-5825-4F3A-8379-025B40755F68}" type="slidenum">
              <a:rPr lang="zh-CN" altLang="en-US" smtClean="0"/>
              <a:pPr/>
              <a:t>‹#›</a:t>
            </a:fld>
            <a:r>
              <a:rPr lang="en-US" altLang="zh-CN" dirty="0"/>
              <a:t>/44</a:t>
            </a:r>
            <a:r>
              <a:rPr lang="zh-CN" altLang="en-US" dirty="0"/>
              <a:t>页</a:t>
            </a:r>
          </a:p>
        </p:txBody>
      </p:sp>
    </p:spTree>
    <p:extLst>
      <p:ext uri="{BB962C8B-B14F-4D97-AF65-F5344CB8AC3E}">
        <p14:creationId xmlns:p14="http://schemas.microsoft.com/office/powerpoint/2010/main" val="220939526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transition>
    <p:fade/>
  </p:transition>
  <p:hf hdr="0" ftr="0" dt="0"/>
  <p:txStyles>
    <p:titleStyle>
      <a:lvl1pPr algn="l" defTabSz="913765"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panose="020B0604020202020204" pitchFamily="34" charset="0"/>
        </a:defRPr>
      </a:lvl1pPr>
    </p:titleStyle>
    <p:bodyStyle>
      <a:lvl1pPr marL="339725" marR="0" indent="-33972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600" kern="1200" spc="-70" baseline="0">
          <a:solidFill>
            <a:schemeClr val="bg1">
              <a:lumMod val="75000"/>
              <a:lumOff val="25000"/>
              <a:alpha val="99000"/>
            </a:schemeClr>
          </a:solidFill>
          <a:latin typeface="+mn-lt"/>
          <a:ea typeface="+mn-ea"/>
          <a:cs typeface="+mn-cs"/>
        </a:defRPr>
      </a:lvl1pPr>
      <a:lvl2pPr marL="573405" marR="0" indent="-233680" algn="l" defTabSz="913765" rtl="0" eaLnBrk="1" fontAlgn="auto" latinLnBrk="0" hangingPunct="1">
        <a:lnSpc>
          <a:spcPct val="90000"/>
        </a:lnSpc>
        <a:spcBef>
          <a:spcPct val="20000"/>
        </a:spcBef>
        <a:spcAft>
          <a:spcPts val="0"/>
        </a:spcAft>
        <a:buClrTx/>
        <a:buSzPct val="90000"/>
        <a:buFont typeface="Wingdings" panose="05000000000000000000" pitchFamily="2" charset="2"/>
        <a:buChar char=""/>
        <a:defRPr sz="2400" kern="1200" spc="0" baseline="0">
          <a:solidFill>
            <a:schemeClr val="bg1">
              <a:lumMod val="75000"/>
              <a:lumOff val="25000"/>
              <a:alpha val="99000"/>
            </a:schemeClr>
          </a:solidFill>
          <a:latin typeface="+mn-lt"/>
          <a:ea typeface="+mn-ea"/>
          <a:cs typeface="+mn-cs"/>
        </a:defRPr>
      </a:lvl2pPr>
      <a:lvl3pPr marL="798830" marR="0" indent="-225425" algn="l" defTabSz="913765" rtl="0" eaLnBrk="1" fontAlgn="auto" latinLnBrk="0" hangingPunct="1">
        <a:lnSpc>
          <a:spcPct val="90000"/>
        </a:lnSpc>
        <a:spcBef>
          <a:spcPct val="20000"/>
        </a:spcBef>
        <a:spcAft>
          <a:spcPts val="0"/>
        </a:spcAft>
        <a:buClrTx/>
        <a:buSzPct val="90000"/>
        <a:buFont typeface="Wingdings" panose="05000000000000000000" pitchFamily="2" charset="2"/>
        <a:buChar char=""/>
        <a:tabLst>
          <a:tab pos="798195" algn="l"/>
        </a:tabLst>
        <a:defRPr sz="2400" kern="1200" spc="0" baseline="0">
          <a:solidFill>
            <a:schemeClr val="bg1">
              <a:lumMod val="75000"/>
              <a:lumOff val="25000"/>
              <a:alpha val="99000"/>
            </a:schemeClr>
          </a:solidFill>
          <a:latin typeface="+mn-lt"/>
          <a:ea typeface="+mn-ea"/>
          <a:cs typeface="+mn-cs"/>
        </a:defRPr>
      </a:lvl3pPr>
      <a:lvl4pPr marL="1030605" marR="0" indent="-231775" algn="l" defTabSz="913765" rtl="0" eaLnBrk="1" fontAlgn="auto" latinLnBrk="0" hangingPunct="1">
        <a:lnSpc>
          <a:spcPct val="90000"/>
        </a:lnSpc>
        <a:spcBef>
          <a:spcPct val="20000"/>
        </a:spcBef>
        <a:spcAft>
          <a:spcPts val="0"/>
        </a:spcAft>
        <a:buClrTx/>
        <a:buSzPct val="90000"/>
        <a:buFont typeface="Wingdings" panose="05000000000000000000" pitchFamily="2" charset="2"/>
        <a:buChar char=""/>
        <a:defRPr sz="2000" kern="1200" spc="0" baseline="0">
          <a:solidFill>
            <a:schemeClr val="bg1">
              <a:lumMod val="75000"/>
              <a:lumOff val="25000"/>
              <a:alpha val="99000"/>
            </a:schemeClr>
          </a:solidFill>
          <a:latin typeface="+mn-lt"/>
          <a:ea typeface="+mn-ea"/>
          <a:cs typeface="+mn-cs"/>
        </a:defRPr>
      </a:lvl4pPr>
      <a:lvl5pPr marL="1256030" marR="0" indent="-225425" algn="l" defTabSz="913765" rtl="0" eaLnBrk="1" fontAlgn="auto" latinLnBrk="0" hangingPunct="1">
        <a:lnSpc>
          <a:spcPct val="90000"/>
        </a:lnSpc>
        <a:spcBef>
          <a:spcPct val="20000"/>
        </a:spcBef>
        <a:spcAft>
          <a:spcPts val="0"/>
        </a:spcAft>
        <a:buClrTx/>
        <a:buSzPct val="90000"/>
        <a:buFont typeface="Wingdings" panose="05000000000000000000" pitchFamily="2" charset="2"/>
        <a:buChar char=""/>
        <a:tabLst>
          <a:tab pos="1255395" algn="l"/>
        </a:tabLst>
        <a:defRPr sz="2000" kern="1200" spc="0" baseline="0">
          <a:solidFill>
            <a:schemeClr val="bg1">
              <a:lumMod val="75000"/>
              <a:lumOff val="25000"/>
              <a:alpha val="99000"/>
            </a:schemeClr>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jpg"/><Relationship Id="rId4" Type="http://schemas.openxmlformats.org/officeDocument/2006/relationships/image" Target="../media/image157.png"/></Relationships>
</file>

<file path=ppt/slides/_rels/slide11.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4.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26" Type="http://schemas.openxmlformats.org/officeDocument/2006/relationships/image" Target="../media/image194.png"/><Relationship Id="rId3" Type="http://schemas.openxmlformats.org/officeDocument/2006/relationships/image" Target="../media/image171.png"/><Relationship Id="rId21" Type="http://schemas.openxmlformats.org/officeDocument/2006/relationships/image" Target="../media/image189.png"/><Relationship Id="rId34" Type="http://schemas.openxmlformats.org/officeDocument/2006/relationships/image" Target="../media/image202.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5" Type="http://schemas.openxmlformats.org/officeDocument/2006/relationships/image" Target="../media/image193.png"/><Relationship Id="rId33" Type="http://schemas.openxmlformats.org/officeDocument/2006/relationships/image" Target="../media/image201.png"/><Relationship Id="rId2" Type="http://schemas.openxmlformats.org/officeDocument/2006/relationships/image" Target="../media/image170.png"/><Relationship Id="rId16" Type="http://schemas.openxmlformats.org/officeDocument/2006/relationships/image" Target="../media/image184.png"/><Relationship Id="rId20" Type="http://schemas.openxmlformats.org/officeDocument/2006/relationships/image" Target="../media/image188.png"/><Relationship Id="rId29" Type="http://schemas.openxmlformats.org/officeDocument/2006/relationships/image" Target="../media/image197.png"/><Relationship Id="rId1" Type="http://schemas.openxmlformats.org/officeDocument/2006/relationships/slideLayout" Target="../slideLayouts/slideLayout5.xml"/><Relationship Id="rId6" Type="http://schemas.openxmlformats.org/officeDocument/2006/relationships/image" Target="../media/image174.png"/><Relationship Id="rId11" Type="http://schemas.openxmlformats.org/officeDocument/2006/relationships/image" Target="../media/image179.png"/><Relationship Id="rId24" Type="http://schemas.openxmlformats.org/officeDocument/2006/relationships/image" Target="../media/image192.png"/><Relationship Id="rId32" Type="http://schemas.openxmlformats.org/officeDocument/2006/relationships/image" Target="../media/image200.png"/><Relationship Id="rId5" Type="http://schemas.openxmlformats.org/officeDocument/2006/relationships/image" Target="../media/image173.png"/><Relationship Id="rId15" Type="http://schemas.openxmlformats.org/officeDocument/2006/relationships/image" Target="../media/image183.png"/><Relationship Id="rId23" Type="http://schemas.openxmlformats.org/officeDocument/2006/relationships/image" Target="../media/image191.png"/><Relationship Id="rId28" Type="http://schemas.openxmlformats.org/officeDocument/2006/relationships/image" Target="../media/image196.png"/><Relationship Id="rId10" Type="http://schemas.openxmlformats.org/officeDocument/2006/relationships/image" Target="../media/image178.png"/><Relationship Id="rId19" Type="http://schemas.openxmlformats.org/officeDocument/2006/relationships/image" Target="../media/image187.png"/><Relationship Id="rId31" Type="http://schemas.openxmlformats.org/officeDocument/2006/relationships/image" Target="../media/image199.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 Id="rId27" Type="http://schemas.openxmlformats.org/officeDocument/2006/relationships/image" Target="../media/image195.png"/><Relationship Id="rId30" Type="http://schemas.openxmlformats.org/officeDocument/2006/relationships/image" Target="../media/image198.png"/><Relationship Id="rId35" Type="http://schemas.openxmlformats.org/officeDocument/2006/relationships/image" Target="../media/image203.png"/></Relationships>
</file>

<file path=ppt/slides/_rels/slide1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6.xml.rels><?xml version="1.0" encoding="UTF-8" standalone="yes"?>
<Relationships xmlns="http://schemas.openxmlformats.org/package/2006/relationships"><Relationship Id="rId8" Type="http://schemas.openxmlformats.org/officeDocument/2006/relationships/image" Target="../media/image215.jpg"/><Relationship Id="rId13" Type="http://schemas.openxmlformats.org/officeDocument/2006/relationships/image" Target="../media/image220.png"/><Relationship Id="rId18" Type="http://schemas.openxmlformats.org/officeDocument/2006/relationships/image" Target="../media/image225.png"/><Relationship Id="rId3" Type="http://schemas.openxmlformats.org/officeDocument/2006/relationships/image" Target="../media/image210.png"/><Relationship Id="rId7" Type="http://schemas.openxmlformats.org/officeDocument/2006/relationships/image" Target="../media/image214.png"/><Relationship Id="rId12" Type="http://schemas.openxmlformats.org/officeDocument/2006/relationships/image" Target="../media/image219.png"/><Relationship Id="rId17" Type="http://schemas.openxmlformats.org/officeDocument/2006/relationships/image" Target="../media/image224.png"/><Relationship Id="rId2" Type="http://schemas.openxmlformats.org/officeDocument/2006/relationships/image" Target="../media/image209.png"/><Relationship Id="rId16" Type="http://schemas.openxmlformats.org/officeDocument/2006/relationships/image" Target="../media/image223.png"/><Relationship Id="rId1" Type="http://schemas.openxmlformats.org/officeDocument/2006/relationships/slideLayout" Target="../slideLayouts/slideLayout5.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png"/><Relationship Id="rId15" Type="http://schemas.openxmlformats.org/officeDocument/2006/relationships/image" Target="../media/image222.png"/><Relationship Id="rId10" Type="http://schemas.openxmlformats.org/officeDocument/2006/relationships/image" Target="../media/image217.jpg"/><Relationship Id="rId19" Type="http://schemas.openxmlformats.org/officeDocument/2006/relationships/image" Target="../media/image226.jp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s>
</file>

<file path=ppt/slides/_rels/slide17.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png"/><Relationship Id="rId3" Type="http://schemas.openxmlformats.org/officeDocument/2006/relationships/image" Target="../media/image228.png"/><Relationship Id="rId7" Type="http://schemas.openxmlformats.org/officeDocument/2006/relationships/image" Target="../media/image232.png"/><Relationship Id="rId12" Type="http://schemas.openxmlformats.org/officeDocument/2006/relationships/image" Target="../media/image237.png"/><Relationship Id="rId2" Type="http://schemas.openxmlformats.org/officeDocument/2006/relationships/image" Target="../media/image227.jpg"/><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236.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242.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241.png"/><Relationship Id="rId11" Type="http://schemas.openxmlformats.org/officeDocument/2006/relationships/image" Target="../media/image243.png"/><Relationship Id="rId5" Type="http://schemas.openxmlformats.org/officeDocument/2006/relationships/image" Target="../media/image240.png"/><Relationship Id="rId10" Type="http://schemas.openxmlformats.org/officeDocument/2006/relationships/image" Target="../media/image43.png"/><Relationship Id="rId4" Type="http://schemas.openxmlformats.org/officeDocument/2006/relationships/image" Target="../media/image239.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21.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image" Target="../media/image249.png"/><Relationship Id="rId1" Type="http://schemas.openxmlformats.org/officeDocument/2006/relationships/slideLayout" Target="../slideLayouts/slideLayout10.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22.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70.png"/><Relationship Id="rId18" Type="http://schemas.openxmlformats.org/officeDocument/2006/relationships/image" Target="../media/image275.png"/><Relationship Id="rId26" Type="http://schemas.openxmlformats.org/officeDocument/2006/relationships/image" Target="../media/image283.png"/><Relationship Id="rId3" Type="http://schemas.openxmlformats.org/officeDocument/2006/relationships/image" Target="../media/image260.png"/><Relationship Id="rId21" Type="http://schemas.openxmlformats.org/officeDocument/2006/relationships/image" Target="../media/image278.png"/><Relationship Id="rId7" Type="http://schemas.openxmlformats.org/officeDocument/2006/relationships/image" Target="../media/image264.png"/><Relationship Id="rId12" Type="http://schemas.openxmlformats.org/officeDocument/2006/relationships/image" Target="../media/image269.png"/><Relationship Id="rId17" Type="http://schemas.openxmlformats.org/officeDocument/2006/relationships/image" Target="../media/image274.png"/><Relationship Id="rId25" Type="http://schemas.openxmlformats.org/officeDocument/2006/relationships/image" Target="../media/image282.png"/><Relationship Id="rId33" Type="http://schemas.openxmlformats.org/officeDocument/2006/relationships/image" Target="../media/image290.png"/><Relationship Id="rId2" Type="http://schemas.openxmlformats.org/officeDocument/2006/relationships/image" Target="../media/image259.jpg"/><Relationship Id="rId16" Type="http://schemas.openxmlformats.org/officeDocument/2006/relationships/image" Target="../media/image273.png"/><Relationship Id="rId20" Type="http://schemas.openxmlformats.org/officeDocument/2006/relationships/image" Target="../media/image277.png"/><Relationship Id="rId29" Type="http://schemas.openxmlformats.org/officeDocument/2006/relationships/image" Target="../media/image286.png"/><Relationship Id="rId1" Type="http://schemas.openxmlformats.org/officeDocument/2006/relationships/slideLayout" Target="../slideLayouts/slideLayout10.xml"/><Relationship Id="rId6" Type="http://schemas.openxmlformats.org/officeDocument/2006/relationships/image" Target="../media/image263.png"/><Relationship Id="rId11" Type="http://schemas.openxmlformats.org/officeDocument/2006/relationships/image" Target="../media/image268.png"/><Relationship Id="rId24" Type="http://schemas.openxmlformats.org/officeDocument/2006/relationships/image" Target="../media/image281.png"/><Relationship Id="rId32" Type="http://schemas.openxmlformats.org/officeDocument/2006/relationships/image" Target="../media/image289.png"/><Relationship Id="rId5" Type="http://schemas.openxmlformats.org/officeDocument/2006/relationships/image" Target="../media/image262.png"/><Relationship Id="rId15" Type="http://schemas.openxmlformats.org/officeDocument/2006/relationships/image" Target="../media/image272.png"/><Relationship Id="rId23" Type="http://schemas.openxmlformats.org/officeDocument/2006/relationships/image" Target="../media/image280.png"/><Relationship Id="rId28" Type="http://schemas.openxmlformats.org/officeDocument/2006/relationships/image" Target="../media/image285.png"/><Relationship Id="rId10" Type="http://schemas.openxmlformats.org/officeDocument/2006/relationships/image" Target="../media/image267.png"/><Relationship Id="rId19" Type="http://schemas.openxmlformats.org/officeDocument/2006/relationships/image" Target="../media/image276.png"/><Relationship Id="rId31" Type="http://schemas.openxmlformats.org/officeDocument/2006/relationships/image" Target="../media/image288.png"/><Relationship Id="rId4" Type="http://schemas.openxmlformats.org/officeDocument/2006/relationships/image" Target="../media/image261.png"/><Relationship Id="rId9" Type="http://schemas.openxmlformats.org/officeDocument/2006/relationships/image" Target="../media/image266.png"/><Relationship Id="rId14" Type="http://schemas.openxmlformats.org/officeDocument/2006/relationships/image" Target="../media/image271.png"/><Relationship Id="rId22" Type="http://schemas.openxmlformats.org/officeDocument/2006/relationships/image" Target="../media/image279.png"/><Relationship Id="rId27" Type="http://schemas.openxmlformats.org/officeDocument/2006/relationships/image" Target="../media/image284.png"/><Relationship Id="rId30" Type="http://schemas.openxmlformats.org/officeDocument/2006/relationships/image" Target="../media/image287.png"/></Relationships>
</file>

<file path=ppt/slides/_rels/slide23.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jpg"/><Relationship Id="rId2" Type="http://schemas.openxmlformats.org/officeDocument/2006/relationships/image" Target="../media/image291.png"/><Relationship Id="rId1" Type="http://schemas.openxmlformats.org/officeDocument/2006/relationships/slideLayout" Target="../slideLayouts/slideLayout10.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24.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image" Target="../media/image29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296.jpg"/><Relationship Id="rId2" Type="http://schemas.openxmlformats.org/officeDocument/2006/relationships/image" Target="../media/image297.png"/><Relationship Id="rId1" Type="http://schemas.openxmlformats.org/officeDocument/2006/relationships/slideLayout" Target="../slideLayouts/slideLayout10.xml"/><Relationship Id="rId6" Type="http://schemas.openxmlformats.org/officeDocument/2006/relationships/image" Target="../media/image295.png"/><Relationship Id="rId5" Type="http://schemas.openxmlformats.org/officeDocument/2006/relationships/image" Target="../media/image300.png"/><Relationship Id="rId4" Type="http://schemas.openxmlformats.org/officeDocument/2006/relationships/image" Target="../media/image299.png"/></Relationships>
</file>

<file path=ppt/slides/_rels/slide26.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image" Target="../media/image306.jpg"/><Relationship Id="rId2" Type="http://schemas.openxmlformats.org/officeDocument/2006/relationships/image" Target="../media/image301.png"/><Relationship Id="rId1" Type="http://schemas.openxmlformats.org/officeDocument/2006/relationships/slideLayout" Target="../slideLayouts/slideLayout10.xml"/><Relationship Id="rId6" Type="http://schemas.openxmlformats.org/officeDocument/2006/relationships/image" Target="../media/image305.jpg"/><Relationship Id="rId5" Type="http://schemas.openxmlformats.org/officeDocument/2006/relationships/image" Target="../media/image304.png"/><Relationship Id="rId4" Type="http://schemas.openxmlformats.org/officeDocument/2006/relationships/image" Target="../media/image303.png"/></Relationships>
</file>

<file path=ppt/slides/_rels/slide27.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jpg"/><Relationship Id="rId7" Type="http://schemas.openxmlformats.org/officeDocument/2006/relationships/image" Target="../media/image312.png"/><Relationship Id="rId2" Type="http://schemas.openxmlformats.org/officeDocument/2006/relationships/image" Target="../media/image307.jpg"/><Relationship Id="rId1" Type="http://schemas.openxmlformats.org/officeDocument/2006/relationships/slideLayout" Target="../slideLayouts/slideLayout10.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28.xml.rels><?xml version="1.0" encoding="UTF-8" standalone="yes"?>
<Relationships xmlns="http://schemas.openxmlformats.org/package/2006/relationships"><Relationship Id="rId3" Type="http://schemas.openxmlformats.org/officeDocument/2006/relationships/image" Target="../media/image315.png"/><Relationship Id="rId7" Type="http://schemas.openxmlformats.org/officeDocument/2006/relationships/image" Target="../media/image319.png"/><Relationship Id="rId2" Type="http://schemas.openxmlformats.org/officeDocument/2006/relationships/image" Target="../media/image314.png"/><Relationship Id="rId1" Type="http://schemas.openxmlformats.org/officeDocument/2006/relationships/slideLayout" Target="../slideLayouts/slideLayout10.xml"/><Relationship Id="rId6" Type="http://schemas.openxmlformats.org/officeDocument/2006/relationships/image" Target="../media/image318.png"/><Relationship Id="rId5" Type="http://schemas.openxmlformats.org/officeDocument/2006/relationships/image" Target="../media/image317.jpg"/><Relationship Id="rId4" Type="http://schemas.openxmlformats.org/officeDocument/2006/relationships/image" Target="../media/image316.png"/></Relationships>
</file>

<file path=ppt/slides/_rels/slide2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pn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10.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png"/><Relationship Id="rId14" Type="http://schemas.openxmlformats.org/officeDocument/2006/relationships/image" Target="../media/image332.png"/></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0.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jpg"/><Relationship Id="rId1" Type="http://schemas.openxmlformats.org/officeDocument/2006/relationships/slideLayout" Target="../slideLayouts/slideLayout10.xml"/><Relationship Id="rId6" Type="http://schemas.openxmlformats.org/officeDocument/2006/relationships/image" Target="../media/image337.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s>
</file>

<file path=ppt/slides/_rels/slide31.xml.rels><?xml version="1.0" encoding="UTF-8" standalone="yes"?>
<Relationships xmlns="http://schemas.openxmlformats.org/package/2006/relationships"><Relationship Id="rId3" Type="http://schemas.openxmlformats.org/officeDocument/2006/relationships/hyperlink" Target="http://www.azure.cn/documentation/services/cognitive-services/" TargetMode="External"/><Relationship Id="rId2" Type="http://schemas.openxmlformats.org/officeDocument/2006/relationships/hyperlink" Target="http://www.azure.cn/pricing/details/cognitive-services/"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344.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343.png"/><Relationship Id="rId11" Type="http://schemas.openxmlformats.org/officeDocument/2006/relationships/image" Target="../media/image44.png"/><Relationship Id="rId5" Type="http://schemas.openxmlformats.org/officeDocument/2006/relationships/image" Target="../media/image342.png"/><Relationship Id="rId10" Type="http://schemas.openxmlformats.org/officeDocument/2006/relationships/image" Target="../media/image43.png"/><Relationship Id="rId4" Type="http://schemas.openxmlformats.org/officeDocument/2006/relationships/image" Target="../media/image239.png"/><Relationship Id="rId9" Type="http://schemas.openxmlformats.org/officeDocument/2006/relationships/image" Target="../media/image3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6.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12.xml"/><Relationship Id="rId5" Type="http://schemas.openxmlformats.org/officeDocument/2006/relationships/image" Target="../media/image353.png"/><Relationship Id="rId4" Type="http://schemas.openxmlformats.org/officeDocument/2006/relationships/image" Target="../media/image352.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5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58.png"/><Relationship Id="rId18" Type="http://schemas.openxmlformats.org/officeDocument/2006/relationships/image" Target="../media/image18.png"/><Relationship Id="rId26" Type="http://schemas.openxmlformats.org/officeDocument/2006/relationships/image" Target="../media/image362.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70.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361.png"/><Relationship Id="rId33" Type="http://schemas.openxmlformats.org/officeDocument/2006/relationships/image" Target="../media/image369.png"/><Relationship Id="rId2" Type="http://schemas.openxmlformats.org/officeDocument/2006/relationships/image" Target="../media/image355.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365.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68.png"/><Relationship Id="rId37" Type="http://schemas.openxmlformats.org/officeDocument/2006/relationships/image" Target="../media/image373.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364.png"/><Relationship Id="rId36" Type="http://schemas.openxmlformats.org/officeDocument/2006/relationships/image" Target="../media/image372.png"/><Relationship Id="rId10" Type="http://schemas.openxmlformats.org/officeDocument/2006/relationships/image" Target="../media/image10.png"/><Relationship Id="rId19" Type="http://schemas.openxmlformats.org/officeDocument/2006/relationships/image" Target="../media/image360.png"/><Relationship Id="rId31" Type="http://schemas.openxmlformats.org/officeDocument/2006/relationships/image" Target="../media/image367.png"/><Relationship Id="rId4" Type="http://schemas.openxmlformats.org/officeDocument/2006/relationships/image" Target="../media/image356.png"/><Relationship Id="rId9" Type="http://schemas.openxmlformats.org/officeDocument/2006/relationships/image" Target="../media/image357.png"/><Relationship Id="rId14" Type="http://schemas.openxmlformats.org/officeDocument/2006/relationships/image" Target="../media/image359.png"/><Relationship Id="rId22" Type="http://schemas.openxmlformats.org/officeDocument/2006/relationships/image" Target="../media/image22.png"/><Relationship Id="rId27" Type="http://schemas.openxmlformats.org/officeDocument/2006/relationships/image" Target="../media/image363.png"/><Relationship Id="rId30" Type="http://schemas.openxmlformats.org/officeDocument/2006/relationships/image" Target="../media/image366.png"/><Relationship Id="rId35" Type="http://schemas.openxmlformats.org/officeDocument/2006/relationships/image" Target="../media/image371.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65.png"/><Relationship Id="rId7" Type="http://schemas.openxmlformats.org/officeDocument/2006/relationships/image" Target="../media/image369.png"/><Relationship Id="rId2" Type="http://schemas.openxmlformats.org/officeDocument/2006/relationships/image" Target="../media/image364.png"/><Relationship Id="rId1" Type="http://schemas.openxmlformats.org/officeDocument/2006/relationships/slideLayout" Target="../slideLayouts/slideLayout13.xml"/><Relationship Id="rId6" Type="http://schemas.openxmlformats.org/officeDocument/2006/relationships/image" Target="../media/image368.png"/><Relationship Id="rId11" Type="http://schemas.openxmlformats.org/officeDocument/2006/relationships/image" Target="../media/image373.png"/><Relationship Id="rId5" Type="http://schemas.openxmlformats.org/officeDocument/2006/relationships/image" Target="../media/image367.png"/><Relationship Id="rId10" Type="http://schemas.openxmlformats.org/officeDocument/2006/relationships/image" Target="../media/image371.png"/><Relationship Id="rId4" Type="http://schemas.openxmlformats.org/officeDocument/2006/relationships/image" Target="../media/image366.png"/><Relationship Id="rId9" Type="http://schemas.openxmlformats.org/officeDocument/2006/relationships/image" Target="../media/image375.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zh-cn/azure/cognitive-services/Speech/Home#TextToSpeech" TargetMode="External"/><Relationship Id="rId2" Type="http://schemas.openxmlformats.org/officeDocument/2006/relationships/hyperlink" Target="https://docs.microsoft.com/zh-cn/azure/cognitive-services/Speech/Home#SpeechRecognition" TargetMode="External"/><Relationship Id="rId1" Type="http://schemas.openxmlformats.org/officeDocument/2006/relationships/slideLayout" Target="../slideLayouts/slideLayout15.xml"/><Relationship Id="rId6" Type="http://schemas.openxmlformats.org/officeDocument/2006/relationships/image" Target="../media/image376.png"/><Relationship Id="rId5" Type="http://schemas.openxmlformats.org/officeDocument/2006/relationships/hyperlink" Target="https://play.google.com/store/apps/details?id=com.microsoft.bing.torque" TargetMode="External"/><Relationship Id="rId4" Type="http://schemas.openxmlformats.org/officeDocument/2006/relationships/hyperlink" Target="https://www.skype.com/en/features/skype-translator/"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zh-cn/azure/cognitive-services/Custom-Speech-Service/Home" TargetMode="External"/><Relationship Id="rId2" Type="http://schemas.openxmlformats.org/officeDocument/2006/relationships/hyperlink" Target="https://cris.ai/" TargetMode="External"/><Relationship Id="rId1" Type="http://schemas.openxmlformats.org/officeDocument/2006/relationships/slideLayout" Target="../slideLayouts/slideLayout15.xml"/><Relationship Id="rId4" Type="http://schemas.openxmlformats.org/officeDocument/2006/relationships/image" Target="../media/image377.png"/></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zh-cn/azure/cognitive-services/Speaker-recognition/Home"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10.xml"/><Relationship Id="rId5" Type="http://schemas.openxmlformats.org/officeDocument/2006/relationships/image" Target="../media/image381.png"/><Relationship Id="rId4" Type="http://schemas.openxmlformats.org/officeDocument/2006/relationships/image" Target="../media/image380.png"/></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3.png"/><Relationship Id="rId21" Type="http://schemas.openxmlformats.org/officeDocument/2006/relationships/image" Target="../media/image81.png"/><Relationship Id="rId34" Type="http://schemas.openxmlformats.org/officeDocument/2006/relationships/image" Target="../media/image94.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png"/><Relationship Id="rId2" Type="http://schemas.openxmlformats.org/officeDocument/2006/relationships/image" Target="../media/image62.png"/><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32" Type="http://schemas.openxmlformats.org/officeDocument/2006/relationships/image" Target="../media/image92.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png"/><Relationship Id="rId31" Type="http://schemas.openxmlformats.org/officeDocument/2006/relationships/image" Target="../media/image9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jpg"/><Relationship Id="rId4" Type="http://schemas.openxmlformats.org/officeDocument/2006/relationships/image" Target="../media/image98.jpg"/></Relationships>
</file>

<file path=ppt/slides/_rels/slide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1.png"/><Relationship Id="rId21" Type="http://schemas.openxmlformats.org/officeDocument/2006/relationships/image" Target="../media/image119.jp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image" Target="../media/image100.jpg"/><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png"/><Relationship Id="rId3" Type="http://schemas.openxmlformats.org/officeDocument/2006/relationships/image" Target="../media/image101.png"/><Relationship Id="rId21" Type="http://schemas.openxmlformats.org/officeDocument/2006/relationships/image" Target="../media/image136.png"/><Relationship Id="rId34" Type="http://schemas.openxmlformats.org/officeDocument/2006/relationships/image" Target="../media/image149.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png"/><Relationship Id="rId38" Type="http://schemas.openxmlformats.org/officeDocument/2006/relationships/image" Target="../media/image153.png"/><Relationship Id="rId2" Type="http://schemas.openxmlformats.org/officeDocument/2006/relationships/image" Target="../media/image100.jpg"/><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36" Type="http://schemas.openxmlformats.org/officeDocument/2006/relationships/image" Target="../media/image151.png"/><Relationship Id="rId10" Type="http://schemas.openxmlformats.org/officeDocument/2006/relationships/image" Target="../media/image125.png"/><Relationship Id="rId19" Type="http://schemas.openxmlformats.org/officeDocument/2006/relationships/image" Target="../media/image134.png"/><Relationship Id="rId31" Type="http://schemas.openxmlformats.org/officeDocument/2006/relationships/image" Target="../media/image146.png"/><Relationship Id="rId4" Type="http://schemas.openxmlformats.org/officeDocument/2006/relationships/image" Target="../media/image119.jp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145.png"/><Relationship Id="rId35"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283" y="1998742"/>
            <a:ext cx="10237787" cy="1107996"/>
          </a:xfrm>
        </p:spPr>
        <p:txBody>
          <a:bodyPr/>
          <a:lstStyle/>
          <a:p>
            <a:r>
              <a:rPr lang="zh-CN" altLang="en-US" sz="8000" b="1" dirty="0">
                <a:latin typeface="微软雅黑" panose="020B0503020204020204" pitchFamily="34" charset="-122"/>
                <a:ea typeface="微软雅黑" panose="020B0503020204020204" pitchFamily="34" charset="-122"/>
              </a:rPr>
              <a:t>微软认知服务</a:t>
            </a:r>
            <a:endParaRPr lang="en-US" sz="8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91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p:nvPr/>
        </p:nvSpPr>
        <p:spPr>
          <a:xfrm>
            <a:off x="4391533" y="6602400"/>
            <a:ext cx="2001392" cy="9484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73571" y="6655066"/>
            <a:ext cx="65531" cy="825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25717" y="6602400"/>
            <a:ext cx="1166113" cy="9484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0"/>
            <a:ext cx="12191998" cy="685799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146803" y="39623"/>
            <a:ext cx="8045450" cy="6661784"/>
          </a:xfrm>
          <a:custGeom>
            <a:avLst/>
            <a:gdLst/>
            <a:ahLst/>
            <a:cxnLst/>
            <a:rect l="l" t="t" r="r" b="b"/>
            <a:pathLst>
              <a:path w="8045450" h="6661784">
                <a:moveTo>
                  <a:pt x="0" y="6661404"/>
                </a:moveTo>
                <a:lnTo>
                  <a:pt x="8045196" y="6661404"/>
                </a:lnTo>
                <a:lnTo>
                  <a:pt x="8045196" y="0"/>
                </a:lnTo>
                <a:lnTo>
                  <a:pt x="0" y="0"/>
                </a:lnTo>
                <a:lnTo>
                  <a:pt x="0" y="6661404"/>
                </a:lnTo>
                <a:close/>
              </a:path>
            </a:pathLst>
          </a:custGeom>
          <a:solidFill>
            <a:srgbClr val="5C2C91">
              <a:alpha val="90194"/>
            </a:srgbClr>
          </a:solidFill>
        </p:spPr>
        <p:txBody>
          <a:bodyPr wrap="square" lIns="0" tIns="0" rIns="0" bIns="0" rtlCol="0"/>
          <a:lstStyle/>
          <a:p>
            <a:endParaRPr/>
          </a:p>
        </p:txBody>
      </p:sp>
      <p:sp>
        <p:nvSpPr>
          <p:cNvPr id="8" name="object 8"/>
          <p:cNvSpPr txBox="1">
            <a:spLocks noGrp="1"/>
          </p:cNvSpPr>
          <p:nvPr>
            <p:ph type="title"/>
          </p:nvPr>
        </p:nvSpPr>
        <p:spPr>
          <a:xfrm>
            <a:off x="5911977" y="177495"/>
            <a:ext cx="3844290" cy="832485"/>
          </a:xfrm>
          <a:prstGeom prst="rect">
            <a:avLst/>
          </a:prstGeom>
        </p:spPr>
        <p:txBody>
          <a:bodyPr vert="horz" wrap="square" lIns="0" tIns="12065" rIns="0" bIns="0" rtlCol="0">
            <a:spAutoFit/>
          </a:bodyPr>
          <a:lstStyle/>
          <a:p>
            <a:pPr marL="12700">
              <a:lnSpc>
                <a:spcPct val="100000"/>
              </a:lnSpc>
              <a:spcBef>
                <a:spcPts val="95"/>
              </a:spcBef>
            </a:pPr>
            <a:r>
              <a:rPr sz="5300" b="0" u="none" spc="-15" dirty="0">
                <a:solidFill>
                  <a:srgbClr val="FFFFFF"/>
                </a:solidFill>
                <a:latin typeface="Microsoft YaHei"/>
                <a:cs typeface="Microsoft YaHei"/>
              </a:rPr>
              <a:t>人脸识</a:t>
            </a:r>
            <a:r>
              <a:rPr sz="5300" b="0" u="none" spc="-10" dirty="0">
                <a:solidFill>
                  <a:srgbClr val="FFFFFF"/>
                </a:solidFill>
                <a:latin typeface="Microsoft YaHei"/>
                <a:cs typeface="Microsoft YaHei"/>
              </a:rPr>
              <a:t>别</a:t>
            </a:r>
            <a:r>
              <a:rPr sz="5300" b="0" u="none" spc="-150" dirty="0">
                <a:solidFill>
                  <a:srgbClr val="FFFFFF"/>
                </a:solidFill>
                <a:latin typeface="Microsoft YaHei"/>
                <a:cs typeface="Microsoft YaHei"/>
              </a:rPr>
              <a:t> </a:t>
            </a:r>
            <a:r>
              <a:rPr sz="5300" u="none" spc="-10" dirty="0">
                <a:solidFill>
                  <a:srgbClr val="FFFFFF"/>
                </a:solidFill>
              </a:rPr>
              <a:t>API</a:t>
            </a:r>
            <a:endParaRPr sz="5300">
              <a:latin typeface="Microsoft YaHei"/>
              <a:cs typeface="Microsoft YaHei"/>
            </a:endParaRPr>
          </a:p>
        </p:txBody>
      </p:sp>
      <p:sp>
        <p:nvSpPr>
          <p:cNvPr id="9" name="object 9"/>
          <p:cNvSpPr/>
          <p:nvPr/>
        </p:nvSpPr>
        <p:spPr>
          <a:xfrm>
            <a:off x="3983735" y="99060"/>
            <a:ext cx="1849120" cy="917575"/>
          </a:xfrm>
          <a:custGeom>
            <a:avLst/>
            <a:gdLst/>
            <a:ahLst/>
            <a:cxnLst/>
            <a:rect l="l" t="t" r="r" b="b"/>
            <a:pathLst>
              <a:path w="1849120" h="917575">
                <a:moveTo>
                  <a:pt x="1848612" y="0"/>
                </a:moveTo>
                <a:lnTo>
                  <a:pt x="0" y="0"/>
                </a:lnTo>
                <a:lnTo>
                  <a:pt x="0" y="917448"/>
                </a:lnTo>
                <a:lnTo>
                  <a:pt x="1450339" y="917448"/>
                </a:lnTo>
                <a:lnTo>
                  <a:pt x="1848612" y="0"/>
                </a:lnTo>
                <a:close/>
              </a:path>
            </a:pathLst>
          </a:custGeom>
          <a:solidFill>
            <a:srgbClr val="00B193"/>
          </a:solidFill>
        </p:spPr>
        <p:txBody>
          <a:bodyPr wrap="square" lIns="0" tIns="0" rIns="0" bIns="0" rtlCol="0"/>
          <a:lstStyle/>
          <a:p>
            <a:endParaRPr/>
          </a:p>
        </p:txBody>
      </p:sp>
      <p:sp>
        <p:nvSpPr>
          <p:cNvPr id="10" name="object 10"/>
          <p:cNvSpPr/>
          <p:nvPr/>
        </p:nvSpPr>
        <p:spPr>
          <a:xfrm>
            <a:off x="4543044" y="192023"/>
            <a:ext cx="757427" cy="763524"/>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4423028" y="1174242"/>
            <a:ext cx="5885815" cy="5401945"/>
          </a:xfrm>
          <a:prstGeom prst="rect">
            <a:avLst/>
          </a:prstGeom>
        </p:spPr>
        <p:txBody>
          <a:bodyPr vert="horz" wrap="square" lIns="0" tIns="12065" rIns="0" bIns="0" rtlCol="0">
            <a:spAutoFit/>
          </a:bodyPr>
          <a:lstStyle/>
          <a:p>
            <a:pPr marL="67945">
              <a:lnSpc>
                <a:spcPts val="3225"/>
              </a:lnSpc>
              <a:spcBef>
                <a:spcPts val="95"/>
              </a:spcBef>
            </a:pPr>
            <a:r>
              <a:rPr sz="2800" spc="-105" dirty="0">
                <a:solidFill>
                  <a:srgbClr val="FFFFFF"/>
                </a:solidFill>
                <a:latin typeface="Microsoft YaHei"/>
                <a:cs typeface="Microsoft YaHei"/>
              </a:rPr>
              <a:t>人脸检测</a:t>
            </a:r>
            <a:endParaRPr sz="2800">
              <a:latin typeface="Microsoft YaHei"/>
              <a:cs typeface="Microsoft YaHei"/>
            </a:endParaRPr>
          </a:p>
          <a:p>
            <a:pPr marL="67945">
              <a:lnSpc>
                <a:spcPts val="2745"/>
              </a:lnSpc>
            </a:pPr>
            <a:r>
              <a:rPr sz="2400" spc="-100" dirty="0">
                <a:solidFill>
                  <a:srgbClr val="FFFFFF"/>
                </a:solidFill>
                <a:latin typeface="Microsoft YaHei"/>
                <a:cs typeface="Microsoft YaHei"/>
              </a:rPr>
              <a:t>检测图片中的人脸并识</a:t>
            </a:r>
            <a:r>
              <a:rPr sz="2400" spc="-110" dirty="0">
                <a:solidFill>
                  <a:srgbClr val="FFFFFF"/>
                </a:solidFill>
                <a:latin typeface="Microsoft YaHei"/>
                <a:cs typeface="Microsoft YaHei"/>
              </a:rPr>
              <a:t>别</a:t>
            </a:r>
            <a:r>
              <a:rPr sz="2400" spc="-100" dirty="0">
                <a:solidFill>
                  <a:srgbClr val="FFFFFF"/>
                </a:solidFill>
                <a:latin typeface="Microsoft YaHei"/>
                <a:cs typeface="Microsoft YaHei"/>
              </a:rPr>
              <a:t>属性</a:t>
            </a:r>
            <a:endParaRPr sz="2400">
              <a:latin typeface="Microsoft YaHei"/>
              <a:cs typeface="Microsoft YaHei"/>
            </a:endParaRPr>
          </a:p>
          <a:p>
            <a:pPr>
              <a:lnSpc>
                <a:spcPct val="100000"/>
              </a:lnSpc>
              <a:spcBef>
                <a:spcPts val="40"/>
              </a:spcBef>
            </a:pPr>
            <a:endParaRPr sz="3000">
              <a:latin typeface="Times New Roman"/>
              <a:cs typeface="Times New Roman"/>
            </a:endParaRPr>
          </a:p>
          <a:p>
            <a:pPr marL="12700">
              <a:lnSpc>
                <a:spcPts val="3225"/>
              </a:lnSpc>
            </a:pPr>
            <a:r>
              <a:rPr sz="2800" spc="-5" dirty="0">
                <a:solidFill>
                  <a:srgbClr val="FFFFFF"/>
                </a:solidFill>
                <a:latin typeface="Microsoft YaHei"/>
                <a:cs typeface="Microsoft YaHei"/>
              </a:rPr>
              <a:t>人脸验证</a:t>
            </a:r>
            <a:endParaRPr sz="2800">
              <a:latin typeface="Microsoft YaHei"/>
              <a:cs typeface="Microsoft YaHei"/>
            </a:endParaRPr>
          </a:p>
          <a:p>
            <a:pPr marL="12700">
              <a:lnSpc>
                <a:spcPts val="2745"/>
              </a:lnSpc>
            </a:pPr>
            <a:r>
              <a:rPr sz="2400" spc="-95" dirty="0">
                <a:solidFill>
                  <a:srgbClr val="FFFFFF"/>
                </a:solidFill>
                <a:latin typeface="Microsoft YaHei"/>
                <a:cs typeface="Microsoft YaHei"/>
              </a:rPr>
              <a:t>核对两张人脸是否属于</a:t>
            </a:r>
            <a:r>
              <a:rPr sz="2400" spc="-110" dirty="0">
                <a:solidFill>
                  <a:srgbClr val="FFFFFF"/>
                </a:solidFill>
                <a:latin typeface="Microsoft YaHei"/>
                <a:cs typeface="Microsoft YaHei"/>
              </a:rPr>
              <a:t>同</a:t>
            </a:r>
            <a:r>
              <a:rPr sz="2400" spc="-95" dirty="0">
                <a:solidFill>
                  <a:srgbClr val="FFFFFF"/>
                </a:solidFill>
                <a:latin typeface="Microsoft YaHei"/>
                <a:cs typeface="Microsoft YaHei"/>
              </a:rPr>
              <a:t>一个人</a:t>
            </a:r>
            <a:endParaRPr sz="2400">
              <a:latin typeface="Microsoft YaHei"/>
              <a:cs typeface="Microsoft YaHei"/>
            </a:endParaRPr>
          </a:p>
          <a:p>
            <a:pPr>
              <a:lnSpc>
                <a:spcPct val="100000"/>
              </a:lnSpc>
              <a:spcBef>
                <a:spcPts val="5"/>
              </a:spcBef>
            </a:pPr>
            <a:endParaRPr sz="2450">
              <a:latin typeface="Times New Roman"/>
              <a:cs typeface="Times New Roman"/>
            </a:endParaRPr>
          </a:p>
          <a:p>
            <a:pPr marL="12700">
              <a:lnSpc>
                <a:spcPts val="3225"/>
              </a:lnSpc>
            </a:pPr>
            <a:r>
              <a:rPr sz="2800" spc="-5" dirty="0">
                <a:solidFill>
                  <a:srgbClr val="FFFFFF"/>
                </a:solidFill>
                <a:latin typeface="Microsoft YaHei"/>
                <a:cs typeface="Microsoft YaHei"/>
              </a:rPr>
              <a:t>相似人脸搜索</a:t>
            </a:r>
            <a:endParaRPr sz="2800">
              <a:latin typeface="Microsoft YaHei"/>
              <a:cs typeface="Microsoft YaHei"/>
            </a:endParaRPr>
          </a:p>
          <a:p>
            <a:pPr marL="12700">
              <a:lnSpc>
                <a:spcPts val="2745"/>
              </a:lnSpc>
            </a:pPr>
            <a:r>
              <a:rPr sz="2400" spc="-95" dirty="0">
                <a:solidFill>
                  <a:srgbClr val="FFFFFF"/>
                </a:solidFill>
                <a:latin typeface="Microsoft YaHei"/>
                <a:cs typeface="Microsoft YaHei"/>
              </a:rPr>
              <a:t>从多张人脸中找出与所</a:t>
            </a:r>
            <a:r>
              <a:rPr sz="2400" spc="-110" dirty="0">
                <a:solidFill>
                  <a:srgbClr val="FFFFFF"/>
                </a:solidFill>
                <a:latin typeface="Microsoft YaHei"/>
                <a:cs typeface="Microsoft YaHei"/>
              </a:rPr>
              <a:t>查</a:t>
            </a:r>
            <a:r>
              <a:rPr sz="2400" spc="-95" dirty="0">
                <a:solidFill>
                  <a:srgbClr val="FFFFFF"/>
                </a:solidFill>
                <a:latin typeface="Microsoft YaHei"/>
                <a:cs typeface="Microsoft YaHei"/>
              </a:rPr>
              <a:t>人脸</a:t>
            </a:r>
            <a:r>
              <a:rPr sz="2400" spc="-110" dirty="0">
                <a:solidFill>
                  <a:srgbClr val="FFFFFF"/>
                </a:solidFill>
                <a:latin typeface="Microsoft YaHei"/>
                <a:cs typeface="Microsoft YaHei"/>
              </a:rPr>
              <a:t>相</a:t>
            </a:r>
            <a:r>
              <a:rPr sz="2400" spc="-95" dirty="0">
                <a:solidFill>
                  <a:srgbClr val="FFFFFF"/>
                </a:solidFill>
                <a:latin typeface="Microsoft YaHei"/>
                <a:cs typeface="Microsoft YaHei"/>
              </a:rPr>
              <a:t>似的</a:t>
            </a:r>
            <a:r>
              <a:rPr sz="2400" spc="-110" dirty="0">
                <a:solidFill>
                  <a:srgbClr val="FFFFFF"/>
                </a:solidFill>
                <a:latin typeface="Microsoft YaHei"/>
                <a:cs typeface="Microsoft YaHei"/>
              </a:rPr>
              <a:t>人</a:t>
            </a:r>
            <a:r>
              <a:rPr sz="2400" dirty="0">
                <a:solidFill>
                  <a:srgbClr val="FFFFFF"/>
                </a:solidFill>
                <a:latin typeface="Microsoft YaHei"/>
                <a:cs typeface="Microsoft YaHei"/>
              </a:rPr>
              <a:t>脸</a:t>
            </a:r>
            <a:endParaRPr sz="2400">
              <a:latin typeface="Microsoft YaHei"/>
              <a:cs typeface="Microsoft YaHei"/>
            </a:endParaRPr>
          </a:p>
          <a:p>
            <a:pPr>
              <a:lnSpc>
                <a:spcPct val="100000"/>
              </a:lnSpc>
              <a:spcBef>
                <a:spcPts val="5"/>
              </a:spcBef>
            </a:pPr>
            <a:endParaRPr sz="2550">
              <a:latin typeface="Times New Roman"/>
              <a:cs typeface="Times New Roman"/>
            </a:endParaRPr>
          </a:p>
          <a:p>
            <a:pPr marL="12700">
              <a:lnSpc>
                <a:spcPts val="3229"/>
              </a:lnSpc>
            </a:pPr>
            <a:r>
              <a:rPr sz="2800" spc="-5" dirty="0">
                <a:solidFill>
                  <a:srgbClr val="FFFFFF"/>
                </a:solidFill>
                <a:latin typeface="Microsoft YaHei"/>
                <a:cs typeface="Microsoft YaHei"/>
              </a:rPr>
              <a:t>人脸分组</a:t>
            </a:r>
            <a:endParaRPr sz="2800">
              <a:latin typeface="Microsoft YaHei"/>
              <a:cs typeface="Microsoft YaHei"/>
            </a:endParaRPr>
          </a:p>
          <a:p>
            <a:pPr marL="12700">
              <a:lnSpc>
                <a:spcPts val="2750"/>
              </a:lnSpc>
            </a:pPr>
            <a:r>
              <a:rPr sz="2400" spc="-95" dirty="0">
                <a:solidFill>
                  <a:srgbClr val="FFFFFF"/>
                </a:solidFill>
                <a:latin typeface="Microsoft YaHei"/>
                <a:cs typeface="Microsoft YaHei"/>
              </a:rPr>
              <a:t>根据识别的人脸进行分组</a:t>
            </a:r>
            <a:endParaRPr sz="2400">
              <a:latin typeface="Microsoft YaHei"/>
              <a:cs typeface="Microsoft YaHei"/>
            </a:endParaRPr>
          </a:p>
          <a:p>
            <a:pPr>
              <a:lnSpc>
                <a:spcPct val="100000"/>
              </a:lnSpc>
              <a:spcBef>
                <a:spcPts val="10"/>
              </a:spcBef>
            </a:pPr>
            <a:endParaRPr sz="2800">
              <a:latin typeface="Times New Roman"/>
              <a:cs typeface="Times New Roman"/>
            </a:endParaRPr>
          </a:p>
          <a:p>
            <a:pPr marL="12700">
              <a:lnSpc>
                <a:spcPts val="3225"/>
              </a:lnSpc>
            </a:pPr>
            <a:r>
              <a:rPr sz="2800" spc="-5" dirty="0">
                <a:solidFill>
                  <a:srgbClr val="FFFFFF"/>
                </a:solidFill>
                <a:latin typeface="Microsoft YaHei"/>
                <a:cs typeface="Microsoft YaHei"/>
              </a:rPr>
              <a:t>人脸辨识</a:t>
            </a:r>
            <a:endParaRPr sz="2800">
              <a:latin typeface="Microsoft YaHei"/>
              <a:cs typeface="Microsoft YaHei"/>
            </a:endParaRPr>
          </a:p>
          <a:p>
            <a:pPr marL="12700">
              <a:lnSpc>
                <a:spcPts val="2745"/>
              </a:lnSpc>
            </a:pPr>
            <a:r>
              <a:rPr sz="2400" spc="-95" dirty="0">
                <a:solidFill>
                  <a:srgbClr val="FFFFFF"/>
                </a:solidFill>
                <a:latin typeface="Microsoft YaHei"/>
                <a:cs typeface="Microsoft YaHei"/>
              </a:rPr>
              <a:t>查询某张人</a:t>
            </a:r>
            <a:r>
              <a:rPr sz="2400" spc="-105" dirty="0">
                <a:solidFill>
                  <a:srgbClr val="FFFFFF"/>
                </a:solidFill>
                <a:latin typeface="Microsoft YaHei"/>
                <a:cs typeface="Microsoft YaHei"/>
              </a:rPr>
              <a:t>脸</a:t>
            </a:r>
            <a:r>
              <a:rPr sz="2400" spc="-100" dirty="0">
                <a:solidFill>
                  <a:srgbClr val="FFFFFF"/>
                </a:solidFill>
                <a:latin typeface="Microsoft YaHei"/>
                <a:cs typeface="Microsoft YaHei"/>
              </a:rPr>
              <a:t>，与提供</a:t>
            </a:r>
            <a:r>
              <a:rPr sz="2400" spc="-110" dirty="0">
                <a:solidFill>
                  <a:srgbClr val="FFFFFF"/>
                </a:solidFill>
                <a:latin typeface="Microsoft YaHei"/>
                <a:cs typeface="Microsoft YaHei"/>
              </a:rPr>
              <a:t>的</a:t>
            </a:r>
            <a:r>
              <a:rPr sz="2400" spc="-100" dirty="0">
                <a:solidFill>
                  <a:srgbClr val="FFFFFF"/>
                </a:solidFill>
                <a:latin typeface="Microsoft YaHei"/>
                <a:cs typeface="Microsoft YaHei"/>
              </a:rPr>
              <a:t>数据</a:t>
            </a:r>
            <a:r>
              <a:rPr sz="2400" spc="-110" dirty="0">
                <a:solidFill>
                  <a:srgbClr val="FFFFFF"/>
                </a:solidFill>
                <a:latin typeface="Microsoft YaHei"/>
                <a:cs typeface="Microsoft YaHei"/>
              </a:rPr>
              <a:t>中</a:t>
            </a:r>
            <a:r>
              <a:rPr sz="2400" spc="-100" dirty="0">
                <a:solidFill>
                  <a:srgbClr val="FFFFFF"/>
                </a:solidFill>
                <a:latin typeface="Microsoft YaHei"/>
                <a:cs typeface="Microsoft YaHei"/>
              </a:rPr>
              <a:t>的何</a:t>
            </a:r>
            <a:r>
              <a:rPr sz="2400" spc="-110" dirty="0">
                <a:solidFill>
                  <a:srgbClr val="FFFFFF"/>
                </a:solidFill>
                <a:latin typeface="Microsoft YaHei"/>
                <a:cs typeface="Microsoft YaHei"/>
              </a:rPr>
              <a:t>人</a:t>
            </a:r>
            <a:r>
              <a:rPr sz="2400" spc="-100" dirty="0">
                <a:solidFill>
                  <a:srgbClr val="FFFFFF"/>
                </a:solidFill>
                <a:latin typeface="Microsoft YaHei"/>
                <a:cs typeface="Microsoft YaHei"/>
              </a:rPr>
              <a:t>相匹</a:t>
            </a:r>
            <a:r>
              <a:rPr sz="2400" dirty="0">
                <a:solidFill>
                  <a:srgbClr val="FFFFFF"/>
                </a:solidFill>
                <a:latin typeface="Microsoft YaHei"/>
                <a:cs typeface="Microsoft YaHei"/>
              </a:rPr>
              <a:t>配</a:t>
            </a:r>
            <a:endParaRPr sz="2400">
              <a:latin typeface="Microsoft YaHei"/>
              <a:cs typeface="Microsoft YaHe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B4009E"/>
          </a:solidFill>
        </p:spPr>
        <p:txBody>
          <a:bodyPr wrap="square" lIns="0" tIns="0" rIns="0" bIns="0" rtlCol="0"/>
          <a:lstStyle/>
          <a:p>
            <a:endParaRPr/>
          </a:p>
        </p:txBody>
      </p:sp>
      <p:sp>
        <p:nvSpPr>
          <p:cNvPr id="3" name="object 3"/>
          <p:cNvSpPr txBox="1">
            <a:spLocks noGrp="1"/>
          </p:cNvSpPr>
          <p:nvPr>
            <p:ph type="title"/>
          </p:nvPr>
        </p:nvSpPr>
        <p:spPr>
          <a:xfrm>
            <a:off x="1559433" y="333197"/>
            <a:ext cx="3844290" cy="832485"/>
          </a:xfrm>
          <a:prstGeom prst="rect">
            <a:avLst/>
          </a:prstGeom>
        </p:spPr>
        <p:txBody>
          <a:bodyPr vert="horz" wrap="square" lIns="0" tIns="12065" rIns="0" bIns="0" rtlCol="0">
            <a:spAutoFit/>
          </a:bodyPr>
          <a:lstStyle/>
          <a:p>
            <a:pPr marL="12700">
              <a:lnSpc>
                <a:spcPct val="100000"/>
              </a:lnSpc>
              <a:spcBef>
                <a:spcPts val="95"/>
              </a:spcBef>
            </a:pPr>
            <a:r>
              <a:rPr sz="5300" b="0" u="none" spc="-15" dirty="0">
                <a:solidFill>
                  <a:srgbClr val="FFFFFF"/>
                </a:solidFill>
                <a:latin typeface="SimSun"/>
                <a:cs typeface="SimSun"/>
              </a:rPr>
              <a:t>情感识</a:t>
            </a:r>
            <a:r>
              <a:rPr sz="5300" b="0" u="none" spc="-10" dirty="0">
                <a:solidFill>
                  <a:srgbClr val="FFFFFF"/>
                </a:solidFill>
                <a:latin typeface="SimSun"/>
                <a:cs typeface="SimSun"/>
              </a:rPr>
              <a:t>别</a:t>
            </a:r>
            <a:r>
              <a:rPr sz="5300" b="0" u="none" spc="-1235" dirty="0">
                <a:solidFill>
                  <a:srgbClr val="FFFFFF"/>
                </a:solidFill>
                <a:latin typeface="SimSun"/>
                <a:cs typeface="SimSun"/>
              </a:rPr>
              <a:t> </a:t>
            </a:r>
            <a:r>
              <a:rPr sz="5300" u="none" spc="-10" dirty="0">
                <a:solidFill>
                  <a:srgbClr val="FFFFFF"/>
                </a:solidFill>
              </a:rPr>
              <a:t>API</a:t>
            </a:r>
            <a:endParaRPr sz="5300">
              <a:latin typeface="SimSun"/>
              <a:cs typeface="SimSun"/>
            </a:endParaRPr>
          </a:p>
        </p:txBody>
      </p:sp>
      <p:sp>
        <p:nvSpPr>
          <p:cNvPr id="4" name="object 4"/>
          <p:cNvSpPr/>
          <p:nvPr/>
        </p:nvSpPr>
        <p:spPr>
          <a:xfrm>
            <a:off x="0" y="292608"/>
            <a:ext cx="1379220" cy="917575"/>
          </a:xfrm>
          <a:custGeom>
            <a:avLst/>
            <a:gdLst/>
            <a:ahLst/>
            <a:cxnLst/>
            <a:rect l="l" t="t" r="r" b="b"/>
            <a:pathLst>
              <a:path w="1379220" h="917575">
                <a:moveTo>
                  <a:pt x="1379220" y="0"/>
                </a:moveTo>
                <a:lnTo>
                  <a:pt x="0" y="0"/>
                </a:lnTo>
                <a:lnTo>
                  <a:pt x="0" y="917448"/>
                </a:lnTo>
                <a:lnTo>
                  <a:pt x="970432" y="917448"/>
                </a:lnTo>
                <a:lnTo>
                  <a:pt x="1379220" y="0"/>
                </a:lnTo>
                <a:close/>
              </a:path>
            </a:pathLst>
          </a:custGeom>
          <a:solidFill>
            <a:srgbClr val="00B193"/>
          </a:solidFill>
        </p:spPr>
        <p:txBody>
          <a:bodyPr wrap="square" lIns="0" tIns="0" rIns="0" bIns="0" rtlCol="0"/>
          <a:lstStyle/>
          <a:p>
            <a:endParaRPr/>
          </a:p>
        </p:txBody>
      </p:sp>
      <p:sp>
        <p:nvSpPr>
          <p:cNvPr id="5" name="object 5"/>
          <p:cNvSpPr txBox="1">
            <a:spLocks noGrp="1"/>
          </p:cNvSpPr>
          <p:nvPr>
            <p:ph type="body" idx="1"/>
          </p:nvPr>
        </p:nvSpPr>
        <p:spPr>
          <a:prstGeom prst="rect">
            <a:avLst/>
          </a:prstGeom>
        </p:spPr>
        <p:txBody>
          <a:bodyPr vert="horz" wrap="square" lIns="0" tIns="106680" rIns="0" bIns="0" rtlCol="0">
            <a:spAutoFit/>
          </a:bodyPr>
          <a:lstStyle/>
          <a:p>
            <a:pPr marL="4253230">
              <a:lnSpc>
                <a:spcPct val="100000"/>
              </a:lnSpc>
              <a:spcBef>
                <a:spcPts val="840"/>
              </a:spcBef>
            </a:pPr>
            <a:r>
              <a:rPr spc="-10" dirty="0"/>
              <a:t>人脸检测</a:t>
            </a:r>
          </a:p>
          <a:p>
            <a:pPr marL="4710430">
              <a:lnSpc>
                <a:spcPct val="100000"/>
              </a:lnSpc>
              <a:spcBef>
                <a:spcPts val="400"/>
              </a:spcBef>
            </a:pPr>
            <a:r>
              <a:rPr sz="1600" spc="-5" dirty="0">
                <a:latin typeface="Segoe UI"/>
                <a:cs typeface="Segoe UI"/>
              </a:rPr>
              <a:t>"faceRectangle": {"width": 193, </a:t>
            </a:r>
            <a:r>
              <a:rPr sz="1600" spc="-10" dirty="0">
                <a:latin typeface="Segoe UI"/>
                <a:cs typeface="Segoe UI"/>
              </a:rPr>
              <a:t>"height": </a:t>
            </a:r>
            <a:r>
              <a:rPr sz="1600" spc="-5" dirty="0">
                <a:latin typeface="Segoe UI"/>
                <a:cs typeface="Segoe UI"/>
              </a:rPr>
              <a:t>193, "left": 326, </a:t>
            </a:r>
            <a:r>
              <a:rPr sz="1600" spc="-10" dirty="0">
                <a:latin typeface="Segoe UI"/>
                <a:cs typeface="Segoe UI"/>
              </a:rPr>
              <a:t>"top":</a:t>
            </a:r>
            <a:r>
              <a:rPr sz="1600" spc="70" dirty="0">
                <a:latin typeface="Segoe UI"/>
                <a:cs typeface="Segoe UI"/>
              </a:rPr>
              <a:t> </a:t>
            </a:r>
            <a:r>
              <a:rPr sz="1600" spc="-5" dirty="0">
                <a:latin typeface="Segoe UI"/>
                <a:cs typeface="Segoe UI"/>
              </a:rPr>
              <a:t>204}</a:t>
            </a:r>
            <a:endParaRPr sz="1600">
              <a:latin typeface="Segoe UI"/>
              <a:cs typeface="Segoe UI"/>
            </a:endParaRPr>
          </a:p>
          <a:p>
            <a:pPr marL="5167630">
              <a:lnSpc>
                <a:spcPct val="100000"/>
              </a:lnSpc>
              <a:spcBef>
                <a:spcPts val="409"/>
              </a:spcBef>
            </a:pPr>
            <a:r>
              <a:rPr sz="1600" spc="-5" dirty="0">
                <a:latin typeface="Segoe UI"/>
                <a:cs typeface="Segoe UI"/>
              </a:rPr>
              <a:t>…</a:t>
            </a:r>
            <a:endParaRPr sz="1600">
              <a:latin typeface="Segoe UI"/>
              <a:cs typeface="Segoe UI"/>
            </a:endParaRPr>
          </a:p>
          <a:p>
            <a:pPr marL="4253230">
              <a:lnSpc>
                <a:spcPct val="100000"/>
              </a:lnSpc>
              <a:spcBef>
                <a:spcPts val="1870"/>
              </a:spcBef>
            </a:pPr>
            <a:r>
              <a:rPr spc="-15" dirty="0"/>
              <a:t>情感指数</a:t>
            </a:r>
          </a:p>
          <a:p>
            <a:pPr marL="5167630" marR="3075940" indent="-457200">
              <a:lnSpc>
                <a:spcPct val="100000"/>
              </a:lnSpc>
              <a:spcBef>
                <a:spcPts val="595"/>
              </a:spcBef>
            </a:pPr>
            <a:r>
              <a:rPr sz="1600" spc="-5" dirty="0">
                <a:latin typeface="Segoe UI"/>
                <a:cs typeface="Segoe UI"/>
              </a:rPr>
              <a:t>“scores": { "anger": 5.182241e-8,  </a:t>
            </a:r>
            <a:r>
              <a:rPr sz="1600" spc="-10" dirty="0">
                <a:latin typeface="Segoe UI"/>
                <a:cs typeface="Segoe UI"/>
              </a:rPr>
              <a:t>"contempt": </a:t>
            </a:r>
            <a:r>
              <a:rPr sz="1600" spc="-5" dirty="0">
                <a:latin typeface="Segoe UI"/>
                <a:cs typeface="Segoe UI"/>
              </a:rPr>
              <a:t>0.0000242813,  </a:t>
            </a:r>
            <a:r>
              <a:rPr sz="1600" spc="-10" dirty="0">
                <a:latin typeface="Segoe UI"/>
                <a:cs typeface="Segoe UI"/>
              </a:rPr>
              <a:t>"disgust": </a:t>
            </a:r>
            <a:r>
              <a:rPr sz="1600" spc="-5" dirty="0">
                <a:latin typeface="Segoe UI"/>
                <a:cs typeface="Segoe UI"/>
              </a:rPr>
              <a:t>5.621025e-7,  "fear":</a:t>
            </a:r>
            <a:r>
              <a:rPr sz="1600" spc="-10" dirty="0">
                <a:latin typeface="Segoe UI"/>
                <a:cs typeface="Segoe UI"/>
              </a:rPr>
              <a:t> </a:t>
            </a:r>
            <a:r>
              <a:rPr sz="1600" spc="-5" dirty="0">
                <a:latin typeface="Segoe UI"/>
                <a:cs typeface="Segoe UI"/>
              </a:rPr>
              <a:t>0.00115027453,</a:t>
            </a:r>
            <a:endParaRPr sz="1600">
              <a:latin typeface="Segoe UI"/>
              <a:cs typeface="Segoe UI"/>
            </a:endParaRPr>
          </a:p>
          <a:p>
            <a:pPr marL="5167630" marR="2961640">
              <a:lnSpc>
                <a:spcPct val="100000"/>
              </a:lnSpc>
            </a:pPr>
            <a:r>
              <a:rPr sz="1600" spc="-5" dirty="0">
                <a:latin typeface="Segoe UI"/>
                <a:cs typeface="Segoe UI"/>
              </a:rPr>
              <a:t>"happiness": 1.06114619e-8,  "neutral": 0.003540177,  </a:t>
            </a:r>
            <a:r>
              <a:rPr sz="1600" spc="-15" dirty="0">
                <a:latin typeface="Segoe UI"/>
                <a:cs typeface="Segoe UI"/>
              </a:rPr>
              <a:t>"sadness": </a:t>
            </a:r>
            <a:r>
              <a:rPr sz="1600" spc="-5" dirty="0">
                <a:latin typeface="Segoe UI"/>
                <a:cs typeface="Segoe UI"/>
              </a:rPr>
              <a:t>9.30888746e-7,  </a:t>
            </a:r>
            <a:r>
              <a:rPr sz="1600" spc="-20" dirty="0">
                <a:latin typeface="Segoe UI"/>
                <a:cs typeface="Segoe UI"/>
              </a:rPr>
              <a:t>"surprise":</a:t>
            </a:r>
            <a:r>
              <a:rPr sz="1600" spc="15" dirty="0">
                <a:latin typeface="Segoe UI"/>
                <a:cs typeface="Segoe UI"/>
              </a:rPr>
              <a:t> </a:t>
            </a:r>
            <a:r>
              <a:rPr sz="1600" spc="-5" dirty="0">
                <a:latin typeface="Segoe UI"/>
                <a:cs typeface="Segoe UI"/>
              </a:rPr>
              <a:t>0.9952837}</a:t>
            </a:r>
            <a:endParaRPr sz="1600">
              <a:latin typeface="Segoe UI"/>
              <a:cs typeface="Segoe UI"/>
            </a:endParaRPr>
          </a:p>
        </p:txBody>
      </p:sp>
      <p:sp>
        <p:nvSpPr>
          <p:cNvPr id="6" name="object 6"/>
          <p:cNvSpPr/>
          <p:nvPr/>
        </p:nvSpPr>
        <p:spPr>
          <a:xfrm>
            <a:off x="336804" y="1389888"/>
            <a:ext cx="4425696" cy="356311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0" y="336804"/>
            <a:ext cx="1005840" cy="7833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C00"/>
          </a:solidFill>
        </p:spPr>
        <p:txBody>
          <a:bodyPr wrap="square" lIns="0" tIns="0" rIns="0" bIns="0" rtlCol="0"/>
          <a:lstStyle/>
          <a:p>
            <a:endParaRPr/>
          </a:p>
        </p:txBody>
      </p:sp>
      <p:sp>
        <p:nvSpPr>
          <p:cNvPr id="3" name="object 3"/>
          <p:cNvSpPr/>
          <p:nvPr/>
        </p:nvSpPr>
        <p:spPr>
          <a:xfrm>
            <a:off x="4391533" y="6602400"/>
            <a:ext cx="2001392" cy="9484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73571" y="6655066"/>
            <a:ext cx="65531" cy="825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25717" y="6602400"/>
            <a:ext cx="1166113" cy="9484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0"/>
            <a:ext cx="12192000" cy="685799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806696" y="2217420"/>
            <a:ext cx="7185659" cy="4438015"/>
          </a:xfrm>
          <a:custGeom>
            <a:avLst/>
            <a:gdLst/>
            <a:ahLst/>
            <a:cxnLst/>
            <a:rect l="l" t="t" r="r" b="b"/>
            <a:pathLst>
              <a:path w="7185659" h="4438015">
                <a:moveTo>
                  <a:pt x="0" y="4437888"/>
                </a:moveTo>
                <a:lnTo>
                  <a:pt x="7185659" y="4437888"/>
                </a:lnTo>
                <a:lnTo>
                  <a:pt x="7185659" y="0"/>
                </a:lnTo>
                <a:lnTo>
                  <a:pt x="0" y="0"/>
                </a:lnTo>
                <a:lnTo>
                  <a:pt x="0" y="4437888"/>
                </a:lnTo>
                <a:close/>
              </a:path>
            </a:pathLst>
          </a:custGeom>
          <a:solidFill>
            <a:srgbClr val="FFCC00">
              <a:alpha val="90194"/>
            </a:srgbClr>
          </a:solidFill>
        </p:spPr>
        <p:txBody>
          <a:bodyPr wrap="square" lIns="0" tIns="0" rIns="0" bIns="0" rtlCol="0"/>
          <a:lstStyle/>
          <a:p>
            <a:endParaRPr/>
          </a:p>
        </p:txBody>
      </p:sp>
      <p:sp>
        <p:nvSpPr>
          <p:cNvPr id="8" name="object 8"/>
          <p:cNvSpPr txBox="1">
            <a:spLocks noGrp="1"/>
          </p:cNvSpPr>
          <p:nvPr>
            <p:ph type="title"/>
          </p:nvPr>
        </p:nvSpPr>
        <p:spPr>
          <a:xfrm>
            <a:off x="6815455" y="2318969"/>
            <a:ext cx="2310765" cy="832485"/>
          </a:xfrm>
          <a:prstGeom prst="rect">
            <a:avLst/>
          </a:prstGeom>
        </p:spPr>
        <p:txBody>
          <a:bodyPr vert="horz" wrap="square" lIns="0" tIns="12065" rIns="0" bIns="0" rtlCol="0">
            <a:spAutoFit/>
          </a:bodyPr>
          <a:lstStyle/>
          <a:p>
            <a:pPr marL="12700">
              <a:lnSpc>
                <a:spcPct val="100000"/>
              </a:lnSpc>
              <a:spcBef>
                <a:spcPts val="95"/>
              </a:spcBef>
            </a:pPr>
            <a:r>
              <a:rPr sz="5300" b="0" u="none" spc="-15" dirty="0">
                <a:solidFill>
                  <a:srgbClr val="282828"/>
                </a:solidFill>
                <a:latin typeface="Microsoft YaHei"/>
                <a:cs typeface="Microsoft YaHei"/>
              </a:rPr>
              <a:t>语音</a:t>
            </a:r>
            <a:r>
              <a:rPr sz="5300" u="none" spc="-10" dirty="0">
                <a:solidFill>
                  <a:srgbClr val="282828"/>
                </a:solidFill>
              </a:rPr>
              <a:t>API</a:t>
            </a:r>
            <a:endParaRPr sz="5300">
              <a:latin typeface="Microsoft YaHei"/>
              <a:cs typeface="Microsoft YaHei"/>
            </a:endParaRPr>
          </a:p>
        </p:txBody>
      </p:sp>
      <p:sp>
        <p:nvSpPr>
          <p:cNvPr id="9" name="object 9"/>
          <p:cNvSpPr/>
          <p:nvPr/>
        </p:nvSpPr>
        <p:spPr>
          <a:xfrm>
            <a:off x="4806696" y="2218944"/>
            <a:ext cx="1849120" cy="1022985"/>
          </a:xfrm>
          <a:custGeom>
            <a:avLst/>
            <a:gdLst/>
            <a:ahLst/>
            <a:cxnLst/>
            <a:rect l="l" t="t" r="r" b="b"/>
            <a:pathLst>
              <a:path w="1849120" h="1022985">
                <a:moveTo>
                  <a:pt x="1848611" y="0"/>
                </a:moveTo>
                <a:lnTo>
                  <a:pt x="0" y="0"/>
                </a:lnTo>
                <a:lnTo>
                  <a:pt x="0" y="1022603"/>
                </a:lnTo>
                <a:lnTo>
                  <a:pt x="1450339" y="1022603"/>
                </a:lnTo>
                <a:lnTo>
                  <a:pt x="1848611" y="0"/>
                </a:lnTo>
                <a:close/>
              </a:path>
            </a:pathLst>
          </a:custGeom>
          <a:solidFill>
            <a:srgbClr val="00B193"/>
          </a:solidFill>
        </p:spPr>
        <p:txBody>
          <a:bodyPr wrap="square" lIns="0" tIns="0" rIns="0" bIns="0" rtlCol="0"/>
          <a:lstStyle/>
          <a:p>
            <a:endParaRPr/>
          </a:p>
        </p:txBody>
      </p:sp>
      <p:sp>
        <p:nvSpPr>
          <p:cNvPr id="10" name="object 10"/>
          <p:cNvSpPr/>
          <p:nvPr/>
        </p:nvSpPr>
        <p:spPr>
          <a:xfrm>
            <a:off x="5477255" y="2371344"/>
            <a:ext cx="827531" cy="717803"/>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5331333" y="3514090"/>
            <a:ext cx="3712845" cy="2653030"/>
          </a:xfrm>
          <a:prstGeom prst="rect">
            <a:avLst/>
          </a:prstGeom>
        </p:spPr>
        <p:txBody>
          <a:bodyPr vert="horz" wrap="square" lIns="0" tIns="11430" rIns="0" bIns="0" rtlCol="0">
            <a:spAutoFit/>
          </a:bodyPr>
          <a:lstStyle/>
          <a:p>
            <a:pPr marL="12700">
              <a:lnSpc>
                <a:spcPts val="3404"/>
              </a:lnSpc>
              <a:spcBef>
                <a:spcPts val="90"/>
              </a:spcBef>
            </a:pPr>
            <a:r>
              <a:rPr sz="2950" spc="-10" dirty="0">
                <a:solidFill>
                  <a:srgbClr val="282828"/>
                </a:solidFill>
                <a:latin typeface="Microsoft YaHei"/>
                <a:cs typeface="Microsoft YaHei"/>
              </a:rPr>
              <a:t>语音识别</a:t>
            </a:r>
            <a:r>
              <a:rPr sz="2950" spc="-170" dirty="0">
                <a:solidFill>
                  <a:srgbClr val="282828"/>
                </a:solidFill>
                <a:latin typeface="Microsoft YaHei"/>
                <a:cs typeface="Microsoft YaHei"/>
              </a:rPr>
              <a:t> </a:t>
            </a:r>
            <a:r>
              <a:rPr sz="2950" spc="-5" dirty="0">
                <a:solidFill>
                  <a:srgbClr val="282828"/>
                </a:solidFill>
                <a:latin typeface="Segoe UI"/>
                <a:cs typeface="Segoe UI"/>
              </a:rPr>
              <a:t>(</a:t>
            </a:r>
            <a:r>
              <a:rPr sz="2950" spc="-10" dirty="0">
                <a:solidFill>
                  <a:srgbClr val="282828"/>
                </a:solidFill>
                <a:latin typeface="Microsoft YaHei"/>
                <a:cs typeface="Microsoft YaHei"/>
              </a:rPr>
              <a:t>语音转文本</a:t>
            </a:r>
            <a:r>
              <a:rPr sz="2950" spc="-5" dirty="0">
                <a:solidFill>
                  <a:srgbClr val="282828"/>
                </a:solidFill>
                <a:latin typeface="Segoe UI"/>
                <a:cs typeface="Segoe UI"/>
              </a:rPr>
              <a:t>)</a:t>
            </a:r>
            <a:endParaRPr sz="2950">
              <a:latin typeface="Segoe UI"/>
              <a:cs typeface="Segoe UI"/>
            </a:endParaRPr>
          </a:p>
          <a:p>
            <a:pPr marL="12700">
              <a:lnSpc>
                <a:spcPts val="2745"/>
              </a:lnSpc>
            </a:pPr>
            <a:r>
              <a:rPr sz="2400" dirty="0">
                <a:solidFill>
                  <a:srgbClr val="282828"/>
                </a:solidFill>
                <a:latin typeface="Microsoft YaHei"/>
                <a:cs typeface="Microsoft YaHei"/>
              </a:rPr>
              <a:t>将语音转换为文本</a:t>
            </a:r>
            <a:endParaRPr sz="2400">
              <a:latin typeface="Microsoft YaHei"/>
              <a:cs typeface="Microsoft YaHei"/>
            </a:endParaRPr>
          </a:p>
          <a:p>
            <a:pPr marL="12700">
              <a:lnSpc>
                <a:spcPts val="3410"/>
              </a:lnSpc>
              <a:spcBef>
                <a:spcPts val="2650"/>
              </a:spcBef>
            </a:pPr>
            <a:r>
              <a:rPr sz="2950" spc="-15" dirty="0">
                <a:solidFill>
                  <a:srgbClr val="282828"/>
                </a:solidFill>
                <a:latin typeface="Microsoft YaHei"/>
                <a:cs typeface="Microsoft YaHei"/>
              </a:rPr>
              <a:t>语音输出</a:t>
            </a:r>
            <a:r>
              <a:rPr sz="2950" spc="-5" dirty="0">
                <a:solidFill>
                  <a:srgbClr val="282828"/>
                </a:solidFill>
                <a:latin typeface="Segoe UI"/>
                <a:cs typeface="Segoe UI"/>
              </a:rPr>
              <a:t>(</a:t>
            </a:r>
            <a:r>
              <a:rPr sz="2950" spc="-15" dirty="0">
                <a:solidFill>
                  <a:srgbClr val="282828"/>
                </a:solidFill>
                <a:latin typeface="Microsoft YaHei"/>
                <a:cs typeface="Microsoft YaHei"/>
              </a:rPr>
              <a:t>文本转语</a:t>
            </a:r>
            <a:r>
              <a:rPr sz="2950" spc="-10" dirty="0">
                <a:solidFill>
                  <a:srgbClr val="282828"/>
                </a:solidFill>
                <a:latin typeface="Microsoft YaHei"/>
                <a:cs typeface="Microsoft YaHei"/>
              </a:rPr>
              <a:t>音</a:t>
            </a:r>
            <a:r>
              <a:rPr sz="2950" spc="-5" dirty="0">
                <a:solidFill>
                  <a:srgbClr val="282828"/>
                </a:solidFill>
                <a:latin typeface="Segoe UI"/>
                <a:cs typeface="Segoe UI"/>
              </a:rPr>
              <a:t>)</a:t>
            </a:r>
            <a:endParaRPr sz="2950">
              <a:latin typeface="Segoe UI"/>
              <a:cs typeface="Segoe UI"/>
            </a:endParaRPr>
          </a:p>
          <a:p>
            <a:pPr marL="12700">
              <a:lnSpc>
                <a:spcPts val="2750"/>
              </a:lnSpc>
            </a:pPr>
            <a:r>
              <a:rPr sz="2400" dirty="0">
                <a:solidFill>
                  <a:srgbClr val="282828"/>
                </a:solidFill>
                <a:latin typeface="Microsoft YaHei"/>
                <a:cs typeface="Microsoft YaHei"/>
              </a:rPr>
              <a:t>将文本合成语音</a:t>
            </a:r>
            <a:endParaRPr sz="2400">
              <a:latin typeface="Microsoft YaHei"/>
              <a:cs typeface="Microsoft YaHei"/>
            </a:endParaRPr>
          </a:p>
          <a:p>
            <a:pPr marL="12700">
              <a:lnSpc>
                <a:spcPct val="100000"/>
              </a:lnSpc>
              <a:spcBef>
                <a:spcPts val="2200"/>
              </a:spcBef>
            </a:pPr>
            <a:r>
              <a:rPr sz="2950" spc="-10" dirty="0">
                <a:solidFill>
                  <a:srgbClr val="282828"/>
                </a:solidFill>
                <a:latin typeface="Microsoft YaHei"/>
                <a:cs typeface="Microsoft YaHei"/>
              </a:rPr>
              <a:t>声纹识别</a:t>
            </a:r>
            <a:endParaRPr sz="2950">
              <a:latin typeface="Microsoft YaHei"/>
              <a:cs typeface="Microsoft Ya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4307205"/>
          </a:xfrm>
          <a:custGeom>
            <a:avLst/>
            <a:gdLst/>
            <a:ahLst/>
            <a:cxnLst/>
            <a:rect l="l" t="t" r="r" b="b"/>
            <a:pathLst>
              <a:path w="12192000" h="4307205">
                <a:moveTo>
                  <a:pt x="0" y="4306824"/>
                </a:moveTo>
                <a:lnTo>
                  <a:pt x="12192000" y="4306824"/>
                </a:lnTo>
                <a:lnTo>
                  <a:pt x="12192000" y="0"/>
                </a:lnTo>
                <a:lnTo>
                  <a:pt x="0" y="0"/>
                </a:lnTo>
                <a:lnTo>
                  <a:pt x="0" y="4306824"/>
                </a:lnTo>
                <a:close/>
              </a:path>
            </a:pathLst>
          </a:custGeom>
          <a:solidFill>
            <a:srgbClr val="FF8B00"/>
          </a:solidFill>
        </p:spPr>
        <p:txBody>
          <a:bodyPr wrap="square" lIns="0" tIns="0" rIns="0" bIns="0" rtlCol="0"/>
          <a:lstStyle/>
          <a:p>
            <a:endParaRPr/>
          </a:p>
        </p:txBody>
      </p:sp>
      <p:sp>
        <p:nvSpPr>
          <p:cNvPr id="3" name="object 3"/>
          <p:cNvSpPr/>
          <p:nvPr/>
        </p:nvSpPr>
        <p:spPr>
          <a:xfrm>
            <a:off x="0" y="4306823"/>
            <a:ext cx="12192000" cy="2551430"/>
          </a:xfrm>
          <a:custGeom>
            <a:avLst/>
            <a:gdLst/>
            <a:ahLst/>
            <a:cxnLst/>
            <a:rect l="l" t="t" r="r" b="b"/>
            <a:pathLst>
              <a:path w="12192000" h="2551429">
                <a:moveTo>
                  <a:pt x="0" y="2551176"/>
                </a:moveTo>
                <a:lnTo>
                  <a:pt x="12192000" y="2551176"/>
                </a:lnTo>
                <a:lnTo>
                  <a:pt x="12192000" y="0"/>
                </a:lnTo>
                <a:lnTo>
                  <a:pt x="0" y="0"/>
                </a:lnTo>
                <a:lnTo>
                  <a:pt x="0" y="2551176"/>
                </a:lnTo>
                <a:close/>
              </a:path>
            </a:pathLst>
          </a:custGeom>
          <a:solidFill>
            <a:srgbClr val="F3F3F3"/>
          </a:solidFill>
        </p:spPr>
        <p:txBody>
          <a:bodyPr wrap="square" lIns="0" tIns="0" rIns="0" bIns="0" rtlCol="0"/>
          <a:lstStyle/>
          <a:p>
            <a:endParaRPr/>
          </a:p>
        </p:txBody>
      </p:sp>
      <p:sp>
        <p:nvSpPr>
          <p:cNvPr id="4" name="object 4"/>
          <p:cNvSpPr txBox="1"/>
          <p:nvPr/>
        </p:nvSpPr>
        <p:spPr>
          <a:xfrm>
            <a:off x="2369057" y="1215499"/>
            <a:ext cx="7129780" cy="2475865"/>
          </a:xfrm>
          <a:prstGeom prst="rect">
            <a:avLst/>
          </a:prstGeom>
        </p:spPr>
        <p:txBody>
          <a:bodyPr vert="horz" wrap="square" lIns="0" tIns="12065" rIns="0" bIns="0" rtlCol="0">
            <a:spAutoFit/>
          </a:bodyPr>
          <a:lstStyle/>
          <a:p>
            <a:pPr marL="12700" marR="1782445">
              <a:lnSpc>
                <a:spcPct val="143600"/>
              </a:lnSpc>
              <a:spcBef>
                <a:spcPts val="95"/>
              </a:spcBef>
            </a:pPr>
            <a:r>
              <a:rPr sz="2800" spc="-5" dirty="0">
                <a:solidFill>
                  <a:srgbClr val="FFFFFF"/>
                </a:solidFill>
                <a:latin typeface="Microsoft YaHei"/>
                <a:cs typeface="Microsoft YaHei"/>
              </a:rPr>
              <a:t>用交互的特征来减少贴标签的工作 </a:t>
            </a:r>
            <a:r>
              <a:rPr sz="2800" spc="-10" dirty="0">
                <a:solidFill>
                  <a:srgbClr val="FFFFFF"/>
                </a:solidFill>
                <a:latin typeface="Microsoft YaHei"/>
                <a:cs typeface="Microsoft YaHei"/>
              </a:rPr>
              <a:t>使用可视化来测量和提升性能</a:t>
            </a:r>
            <a:endParaRPr sz="2800">
              <a:latin typeface="Microsoft YaHei"/>
              <a:cs typeface="Microsoft YaHei"/>
            </a:endParaRPr>
          </a:p>
          <a:p>
            <a:pPr marL="12700">
              <a:lnSpc>
                <a:spcPct val="100000"/>
              </a:lnSpc>
              <a:spcBef>
                <a:spcPts val="1465"/>
              </a:spcBef>
            </a:pPr>
            <a:r>
              <a:rPr sz="2800" spc="-5" dirty="0">
                <a:solidFill>
                  <a:srgbClr val="FFFFFF"/>
                </a:solidFill>
                <a:latin typeface="Microsoft YaHei"/>
                <a:cs typeface="Microsoft YaHei"/>
              </a:rPr>
              <a:t>与语音识别服务的无缝集成</a:t>
            </a:r>
            <a:endParaRPr sz="2800">
              <a:latin typeface="Microsoft YaHei"/>
              <a:cs typeface="Microsoft YaHei"/>
            </a:endParaRPr>
          </a:p>
          <a:p>
            <a:pPr marL="12700">
              <a:lnSpc>
                <a:spcPct val="100000"/>
              </a:lnSpc>
              <a:spcBef>
                <a:spcPts val="1465"/>
              </a:spcBef>
            </a:pPr>
            <a:r>
              <a:rPr sz="2800" spc="-10" dirty="0">
                <a:solidFill>
                  <a:srgbClr val="FFFFFF"/>
                </a:solidFill>
                <a:latin typeface="Microsoft YaHei"/>
                <a:cs typeface="Microsoft YaHei"/>
              </a:rPr>
              <a:t>几个样例就足以搭建自己的应用，</a:t>
            </a:r>
            <a:r>
              <a:rPr sz="2800" dirty="0">
                <a:solidFill>
                  <a:srgbClr val="FFFFFF"/>
                </a:solidFill>
                <a:latin typeface="Microsoft YaHei"/>
                <a:cs typeface="Microsoft YaHei"/>
              </a:rPr>
              <a:t>并</a:t>
            </a:r>
            <a:r>
              <a:rPr sz="2800" spc="-10" dirty="0">
                <a:solidFill>
                  <a:srgbClr val="FFFFFF"/>
                </a:solidFill>
                <a:latin typeface="Microsoft YaHei"/>
                <a:cs typeface="Microsoft YaHei"/>
              </a:rPr>
              <a:t>自主</a:t>
            </a:r>
            <a:r>
              <a:rPr sz="2800" dirty="0">
                <a:solidFill>
                  <a:srgbClr val="FFFFFF"/>
                </a:solidFill>
                <a:latin typeface="Microsoft YaHei"/>
                <a:cs typeface="Microsoft YaHei"/>
              </a:rPr>
              <a:t>学</a:t>
            </a:r>
            <a:r>
              <a:rPr sz="2800" spc="-5" dirty="0">
                <a:solidFill>
                  <a:srgbClr val="FFFFFF"/>
                </a:solidFill>
                <a:latin typeface="Microsoft YaHei"/>
                <a:cs typeface="Microsoft YaHei"/>
              </a:rPr>
              <a:t>习</a:t>
            </a:r>
            <a:endParaRPr sz="2800">
              <a:latin typeface="Microsoft YaHei"/>
              <a:cs typeface="Microsoft YaHei"/>
            </a:endParaRPr>
          </a:p>
        </p:txBody>
      </p:sp>
      <p:sp>
        <p:nvSpPr>
          <p:cNvPr id="5" name="object 5"/>
          <p:cNvSpPr txBox="1">
            <a:spLocks noGrp="1"/>
          </p:cNvSpPr>
          <p:nvPr>
            <p:ph type="title"/>
          </p:nvPr>
        </p:nvSpPr>
        <p:spPr>
          <a:xfrm>
            <a:off x="1639061" y="311657"/>
            <a:ext cx="4716145" cy="742315"/>
          </a:xfrm>
          <a:prstGeom prst="rect">
            <a:avLst/>
          </a:prstGeom>
        </p:spPr>
        <p:txBody>
          <a:bodyPr vert="horz" wrap="square" lIns="0" tIns="12700" rIns="0" bIns="0" rtlCol="0">
            <a:spAutoFit/>
          </a:bodyPr>
          <a:lstStyle/>
          <a:p>
            <a:pPr marL="12700">
              <a:lnSpc>
                <a:spcPct val="100000"/>
              </a:lnSpc>
              <a:spcBef>
                <a:spcPts val="100"/>
              </a:spcBef>
            </a:pPr>
            <a:r>
              <a:rPr sz="4700" b="0" u="none" spc="-95" dirty="0">
                <a:solidFill>
                  <a:srgbClr val="FFFFFF"/>
                </a:solidFill>
                <a:latin typeface="Microsoft YaHei"/>
                <a:cs typeface="Microsoft YaHei"/>
              </a:rPr>
              <a:t>语言理解</a:t>
            </a:r>
            <a:r>
              <a:rPr sz="4700" b="0" u="none" spc="-110" dirty="0">
                <a:solidFill>
                  <a:srgbClr val="FFFFFF"/>
                </a:solidFill>
                <a:latin typeface="Microsoft YaHei"/>
                <a:cs typeface="Microsoft YaHei"/>
              </a:rPr>
              <a:t>智能服</a:t>
            </a:r>
            <a:r>
              <a:rPr sz="4700" b="0" u="none" dirty="0">
                <a:solidFill>
                  <a:srgbClr val="FFFFFF"/>
                </a:solidFill>
                <a:latin typeface="Microsoft YaHei"/>
                <a:cs typeface="Microsoft YaHei"/>
              </a:rPr>
              <a:t>务</a:t>
            </a:r>
            <a:endParaRPr sz="4700">
              <a:latin typeface="Microsoft YaHei"/>
              <a:cs typeface="Microsoft YaHei"/>
            </a:endParaRPr>
          </a:p>
        </p:txBody>
      </p:sp>
      <p:sp>
        <p:nvSpPr>
          <p:cNvPr id="6" name="object 6"/>
          <p:cNvSpPr/>
          <p:nvPr/>
        </p:nvSpPr>
        <p:spPr>
          <a:xfrm>
            <a:off x="0" y="295656"/>
            <a:ext cx="1464945" cy="901065"/>
          </a:xfrm>
          <a:custGeom>
            <a:avLst/>
            <a:gdLst/>
            <a:ahLst/>
            <a:cxnLst/>
            <a:rect l="l" t="t" r="r" b="b"/>
            <a:pathLst>
              <a:path w="1464945" h="901065">
                <a:moveTo>
                  <a:pt x="1464564" y="0"/>
                </a:moveTo>
                <a:lnTo>
                  <a:pt x="0" y="0"/>
                </a:lnTo>
                <a:lnTo>
                  <a:pt x="0" y="900684"/>
                </a:lnTo>
                <a:lnTo>
                  <a:pt x="1073835" y="900684"/>
                </a:lnTo>
                <a:lnTo>
                  <a:pt x="1464564" y="0"/>
                </a:lnTo>
                <a:close/>
              </a:path>
            </a:pathLst>
          </a:custGeom>
          <a:solidFill>
            <a:srgbClr val="00B193"/>
          </a:solidFill>
        </p:spPr>
        <p:txBody>
          <a:bodyPr wrap="square" lIns="0" tIns="0" rIns="0" bIns="0" rtlCol="0"/>
          <a:lstStyle/>
          <a:p>
            <a:endParaRPr/>
          </a:p>
        </p:txBody>
      </p:sp>
      <p:sp>
        <p:nvSpPr>
          <p:cNvPr id="7" name="object 7"/>
          <p:cNvSpPr/>
          <p:nvPr/>
        </p:nvSpPr>
        <p:spPr>
          <a:xfrm>
            <a:off x="213359" y="469391"/>
            <a:ext cx="946404" cy="49987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61772" y="4474464"/>
            <a:ext cx="2212975" cy="2212975"/>
          </a:xfrm>
          <a:custGeom>
            <a:avLst/>
            <a:gdLst/>
            <a:ahLst/>
            <a:cxnLst/>
            <a:rect l="l" t="t" r="r" b="b"/>
            <a:pathLst>
              <a:path w="2212975" h="2212975">
                <a:moveTo>
                  <a:pt x="0" y="2212848"/>
                </a:moveTo>
                <a:lnTo>
                  <a:pt x="2212848" y="2212848"/>
                </a:lnTo>
                <a:lnTo>
                  <a:pt x="2212848" y="0"/>
                </a:lnTo>
                <a:lnTo>
                  <a:pt x="0" y="0"/>
                </a:lnTo>
                <a:lnTo>
                  <a:pt x="0" y="2212848"/>
                </a:lnTo>
                <a:close/>
              </a:path>
            </a:pathLst>
          </a:custGeom>
          <a:solidFill>
            <a:srgbClr val="00B193"/>
          </a:solidFill>
        </p:spPr>
        <p:txBody>
          <a:bodyPr wrap="square" lIns="0" tIns="0" rIns="0" bIns="0" rtlCol="0"/>
          <a:lstStyle/>
          <a:p>
            <a:endParaRPr/>
          </a:p>
        </p:txBody>
      </p:sp>
      <p:sp>
        <p:nvSpPr>
          <p:cNvPr id="9" name="object 9"/>
          <p:cNvSpPr/>
          <p:nvPr/>
        </p:nvSpPr>
        <p:spPr>
          <a:xfrm>
            <a:off x="887463" y="5274309"/>
            <a:ext cx="1211465" cy="29616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883407" y="4474464"/>
            <a:ext cx="2211705" cy="2212975"/>
          </a:xfrm>
          <a:custGeom>
            <a:avLst/>
            <a:gdLst/>
            <a:ahLst/>
            <a:cxnLst/>
            <a:rect l="l" t="t" r="r" b="b"/>
            <a:pathLst>
              <a:path w="2211704" h="2212975">
                <a:moveTo>
                  <a:pt x="0" y="2212848"/>
                </a:moveTo>
                <a:lnTo>
                  <a:pt x="2211323" y="2212848"/>
                </a:lnTo>
                <a:lnTo>
                  <a:pt x="2211323" y="0"/>
                </a:lnTo>
                <a:lnTo>
                  <a:pt x="0" y="0"/>
                </a:lnTo>
                <a:lnTo>
                  <a:pt x="0" y="2212848"/>
                </a:lnTo>
                <a:close/>
              </a:path>
            </a:pathLst>
          </a:custGeom>
          <a:solidFill>
            <a:srgbClr val="00B193"/>
          </a:solidFill>
        </p:spPr>
        <p:txBody>
          <a:bodyPr wrap="square" lIns="0" tIns="0" rIns="0" bIns="0" rtlCol="0"/>
          <a:lstStyle/>
          <a:p>
            <a:endParaRPr/>
          </a:p>
        </p:txBody>
      </p:sp>
      <p:sp>
        <p:nvSpPr>
          <p:cNvPr id="11" name="object 11"/>
          <p:cNvSpPr/>
          <p:nvPr/>
        </p:nvSpPr>
        <p:spPr>
          <a:xfrm>
            <a:off x="2866644" y="5073396"/>
            <a:ext cx="597535" cy="1045844"/>
          </a:xfrm>
          <a:custGeom>
            <a:avLst/>
            <a:gdLst/>
            <a:ahLst/>
            <a:cxnLst/>
            <a:rect l="l" t="t" r="r" b="b"/>
            <a:pathLst>
              <a:path w="597535" h="1045845">
                <a:moveTo>
                  <a:pt x="0" y="0"/>
                </a:moveTo>
                <a:lnTo>
                  <a:pt x="0" y="1045463"/>
                </a:lnTo>
                <a:lnTo>
                  <a:pt x="597407" y="522731"/>
                </a:lnTo>
                <a:lnTo>
                  <a:pt x="0" y="0"/>
                </a:lnTo>
                <a:close/>
              </a:path>
            </a:pathLst>
          </a:custGeom>
          <a:solidFill>
            <a:srgbClr val="F1F1F1"/>
          </a:solidFill>
        </p:spPr>
        <p:txBody>
          <a:bodyPr wrap="square" lIns="0" tIns="0" rIns="0" bIns="0" rtlCol="0"/>
          <a:lstStyle/>
          <a:p>
            <a:endParaRPr/>
          </a:p>
        </p:txBody>
      </p:sp>
      <p:sp>
        <p:nvSpPr>
          <p:cNvPr id="12" name="object 12"/>
          <p:cNvSpPr/>
          <p:nvPr/>
        </p:nvSpPr>
        <p:spPr>
          <a:xfrm>
            <a:off x="3637153" y="5275579"/>
            <a:ext cx="1197864" cy="294894"/>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349240" y="4474464"/>
            <a:ext cx="6395085" cy="2212975"/>
          </a:xfrm>
          <a:custGeom>
            <a:avLst/>
            <a:gdLst/>
            <a:ahLst/>
            <a:cxnLst/>
            <a:rect l="l" t="t" r="r" b="b"/>
            <a:pathLst>
              <a:path w="6395084" h="2212975">
                <a:moveTo>
                  <a:pt x="0" y="2212848"/>
                </a:moveTo>
                <a:lnTo>
                  <a:pt x="6394704" y="2212848"/>
                </a:lnTo>
                <a:lnTo>
                  <a:pt x="6394704" y="0"/>
                </a:lnTo>
                <a:lnTo>
                  <a:pt x="0" y="0"/>
                </a:lnTo>
                <a:lnTo>
                  <a:pt x="0" y="2212848"/>
                </a:lnTo>
                <a:close/>
              </a:path>
            </a:pathLst>
          </a:custGeom>
          <a:solidFill>
            <a:srgbClr val="00B193"/>
          </a:solidFill>
        </p:spPr>
        <p:txBody>
          <a:bodyPr wrap="square" lIns="0" tIns="0" rIns="0" bIns="0" rtlCol="0"/>
          <a:lstStyle/>
          <a:p>
            <a:endParaRPr/>
          </a:p>
        </p:txBody>
      </p:sp>
      <p:sp>
        <p:nvSpPr>
          <p:cNvPr id="14" name="object 14"/>
          <p:cNvSpPr/>
          <p:nvPr/>
        </p:nvSpPr>
        <p:spPr>
          <a:xfrm>
            <a:off x="5320284" y="5073396"/>
            <a:ext cx="599440" cy="1045844"/>
          </a:xfrm>
          <a:custGeom>
            <a:avLst/>
            <a:gdLst/>
            <a:ahLst/>
            <a:cxnLst/>
            <a:rect l="l" t="t" r="r" b="b"/>
            <a:pathLst>
              <a:path w="599439" h="1045845">
                <a:moveTo>
                  <a:pt x="0" y="0"/>
                </a:moveTo>
                <a:lnTo>
                  <a:pt x="0" y="1045463"/>
                </a:lnTo>
                <a:lnTo>
                  <a:pt x="598931" y="522731"/>
                </a:lnTo>
                <a:lnTo>
                  <a:pt x="0" y="0"/>
                </a:lnTo>
                <a:close/>
              </a:path>
            </a:pathLst>
          </a:custGeom>
          <a:solidFill>
            <a:srgbClr val="F1F1F1"/>
          </a:solidFill>
        </p:spPr>
        <p:txBody>
          <a:bodyPr wrap="square" lIns="0" tIns="0" rIns="0" bIns="0" rtlCol="0"/>
          <a:lstStyle/>
          <a:p>
            <a:endParaRPr/>
          </a:p>
        </p:txBody>
      </p:sp>
      <p:sp>
        <p:nvSpPr>
          <p:cNvPr id="15" name="object 15"/>
          <p:cNvSpPr/>
          <p:nvPr/>
        </p:nvSpPr>
        <p:spPr>
          <a:xfrm>
            <a:off x="9408541" y="5415915"/>
            <a:ext cx="1179956" cy="296443"/>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6745858" y="5415534"/>
            <a:ext cx="597026" cy="29563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7048500" y="4980432"/>
            <a:ext cx="3195955" cy="299085"/>
          </a:xfrm>
          <a:custGeom>
            <a:avLst/>
            <a:gdLst/>
            <a:ahLst/>
            <a:cxnLst/>
            <a:rect l="l" t="t" r="r" b="b"/>
            <a:pathLst>
              <a:path w="3195954" h="299085">
                <a:moveTo>
                  <a:pt x="19811" y="260604"/>
                </a:moveTo>
                <a:lnTo>
                  <a:pt x="12322" y="261818"/>
                </a:lnTo>
                <a:lnTo>
                  <a:pt x="6096" y="265652"/>
                </a:lnTo>
                <a:lnTo>
                  <a:pt x="1774" y="271533"/>
                </a:lnTo>
                <a:lnTo>
                  <a:pt x="0" y="278892"/>
                </a:lnTo>
                <a:lnTo>
                  <a:pt x="1214" y="286381"/>
                </a:lnTo>
                <a:lnTo>
                  <a:pt x="5048" y="292608"/>
                </a:lnTo>
                <a:lnTo>
                  <a:pt x="10929" y="296929"/>
                </a:lnTo>
                <a:lnTo>
                  <a:pt x="18288" y="298704"/>
                </a:lnTo>
                <a:lnTo>
                  <a:pt x="25777" y="297489"/>
                </a:lnTo>
                <a:lnTo>
                  <a:pt x="32003" y="293655"/>
                </a:lnTo>
                <a:lnTo>
                  <a:pt x="36325" y="287774"/>
                </a:lnTo>
                <a:lnTo>
                  <a:pt x="38100" y="280416"/>
                </a:lnTo>
                <a:lnTo>
                  <a:pt x="36885" y="272926"/>
                </a:lnTo>
                <a:lnTo>
                  <a:pt x="33051" y="266700"/>
                </a:lnTo>
                <a:lnTo>
                  <a:pt x="27170" y="262378"/>
                </a:lnTo>
                <a:lnTo>
                  <a:pt x="19811" y="260604"/>
                </a:lnTo>
                <a:close/>
              </a:path>
              <a:path w="3195954" h="299085">
                <a:moveTo>
                  <a:pt x="30225" y="185166"/>
                </a:moveTo>
                <a:lnTo>
                  <a:pt x="22629" y="185298"/>
                </a:lnTo>
                <a:lnTo>
                  <a:pt x="15938" y="188229"/>
                </a:lnTo>
                <a:lnTo>
                  <a:pt x="10866" y="193470"/>
                </a:lnTo>
                <a:lnTo>
                  <a:pt x="8127" y="200533"/>
                </a:lnTo>
                <a:lnTo>
                  <a:pt x="8260" y="208129"/>
                </a:lnTo>
                <a:lnTo>
                  <a:pt x="11191" y="214820"/>
                </a:lnTo>
                <a:lnTo>
                  <a:pt x="16432" y="219892"/>
                </a:lnTo>
                <a:lnTo>
                  <a:pt x="23495" y="222631"/>
                </a:lnTo>
                <a:lnTo>
                  <a:pt x="31019" y="222498"/>
                </a:lnTo>
                <a:lnTo>
                  <a:pt x="37687" y="219567"/>
                </a:lnTo>
                <a:lnTo>
                  <a:pt x="42783" y="214326"/>
                </a:lnTo>
                <a:lnTo>
                  <a:pt x="45593" y="207264"/>
                </a:lnTo>
                <a:lnTo>
                  <a:pt x="45442" y="199667"/>
                </a:lnTo>
                <a:lnTo>
                  <a:pt x="42481" y="192976"/>
                </a:lnTo>
                <a:lnTo>
                  <a:pt x="37234" y="187904"/>
                </a:lnTo>
                <a:lnTo>
                  <a:pt x="30225" y="185166"/>
                </a:lnTo>
                <a:close/>
              </a:path>
              <a:path w="3195954" h="299085">
                <a:moveTo>
                  <a:pt x="52576" y="112791"/>
                </a:moveTo>
                <a:lnTo>
                  <a:pt x="45323" y="113601"/>
                </a:lnTo>
                <a:lnTo>
                  <a:pt x="38903" y="117078"/>
                </a:lnTo>
                <a:lnTo>
                  <a:pt x="34163" y="122936"/>
                </a:lnTo>
                <a:lnTo>
                  <a:pt x="32019" y="130232"/>
                </a:lnTo>
                <a:lnTo>
                  <a:pt x="32829" y="137493"/>
                </a:lnTo>
                <a:lnTo>
                  <a:pt x="36306" y="143920"/>
                </a:lnTo>
                <a:lnTo>
                  <a:pt x="42164" y="148717"/>
                </a:lnTo>
                <a:lnTo>
                  <a:pt x="49404" y="150806"/>
                </a:lnTo>
                <a:lnTo>
                  <a:pt x="56657" y="150002"/>
                </a:lnTo>
                <a:lnTo>
                  <a:pt x="63077" y="146556"/>
                </a:lnTo>
                <a:lnTo>
                  <a:pt x="67818" y="140716"/>
                </a:lnTo>
                <a:lnTo>
                  <a:pt x="67945" y="140589"/>
                </a:lnTo>
                <a:lnTo>
                  <a:pt x="70032" y="133348"/>
                </a:lnTo>
                <a:lnTo>
                  <a:pt x="69215" y="126095"/>
                </a:lnTo>
                <a:lnTo>
                  <a:pt x="65730" y="119675"/>
                </a:lnTo>
                <a:lnTo>
                  <a:pt x="59817" y="114935"/>
                </a:lnTo>
                <a:lnTo>
                  <a:pt x="52576" y="112791"/>
                </a:lnTo>
                <a:close/>
              </a:path>
              <a:path w="3195954" h="299085">
                <a:moveTo>
                  <a:pt x="92948" y="49926"/>
                </a:moveTo>
                <a:lnTo>
                  <a:pt x="85818" y="51579"/>
                </a:lnTo>
                <a:lnTo>
                  <a:pt x="79628" y="56007"/>
                </a:lnTo>
                <a:lnTo>
                  <a:pt x="75697" y="62482"/>
                </a:lnTo>
                <a:lnTo>
                  <a:pt x="74564" y="69707"/>
                </a:lnTo>
                <a:lnTo>
                  <a:pt x="76217" y="76813"/>
                </a:lnTo>
                <a:lnTo>
                  <a:pt x="80645" y="82931"/>
                </a:lnTo>
                <a:lnTo>
                  <a:pt x="87120" y="86915"/>
                </a:lnTo>
                <a:lnTo>
                  <a:pt x="94345" y="88042"/>
                </a:lnTo>
                <a:lnTo>
                  <a:pt x="101451" y="86360"/>
                </a:lnTo>
                <a:lnTo>
                  <a:pt x="107569" y="81915"/>
                </a:lnTo>
                <a:lnTo>
                  <a:pt x="111553" y="75511"/>
                </a:lnTo>
                <a:lnTo>
                  <a:pt x="112680" y="68310"/>
                </a:lnTo>
                <a:lnTo>
                  <a:pt x="110998" y="61180"/>
                </a:lnTo>
                <a:lnTo>
                  <a:pt x="106552" y="54991"/>
                </a:lnTo>
                <a:lnTo>
                  <a:pt x="100149" y="51059"/>
                </a:lnTo>
                <a:lnTo>
                  <a:pt x="92948" y="49926"/>
                </a:lnTo>
                <a:close/>
              </a:path>
              <a:path w="3195954" h="299085">
                <a:moveTo>
                  <a:pt x="157777" y="7737"/>
                </a:moveTo>
                <a:lnTo>
                  <a:pt x="150241" y="8636"/>
                </a:lnTo>
                <a:lnTo>
                  <a:pt x="143638" y="12315"/>
                </a:lnTo>
                <a:lnTo>
                  <a:pt x="139144" y="18065"/>
                </a:lnTo>
                <a:lnTo>
                  <a:pt x="137150" y="25102"/>
                </a:lnTo>
                <a:lnTo>
                  <a:pt x="138049" y="32639"/>
                </a:lnTo>
                <a:lnTo>
                  <a:pt x="141781" y="39187"/>
                </a:lnTo>
                <a:lnTo>
                  <a:pt x="147526" y="43688"/>
                </a:lnTo>
                <a:lnTo>
                  <a:pt x="154533" y="45712"/>
                </a:lnTo>
                <a:lnTo>
                  <a:pt x="162051" y="44831"/>
                </a:lnTo>
                <a:lnTo>
                  <a:pt x="168654" y="41080"/>
                </a:lnTo>
                <a:lnTo>
                  <a:pt x="173148" y="35306"/>
                </a:lnTo>
                <a:lnTo>
                  <a:pt x="175142" y="28293"/>
                </a:lnTo>
                <a:lnTo>
                  <a:pt x="174244" y="20828"/>
                </a:lnTo>
                <a:lnTo>
                  <a:pt x="170564" y="14225"/>
                </a:lnTo>
                <a:lnTo>
                  <a:pt x="164814" y="9731"/>
                </a:lnTo>
                <a:lnTo>
                  <a:pt x="157777" y="7737"/>
                </a:lnTo>
                <a:close/>
              </a:path>
              <a:path w="3195954" h="299085">
                <a:moveTo>
                  <a:pt x="231521" y="0"/>
                </a:moveTo>
                <a:lnTo>
                  <a:pt x="224097" y="1494"/>
                </a:lnTo>
                <a:lnTo>
                  <a:pt x="218043" y="5572"/>
                </a:lnTo>
                <a:lnTo>
                  <a:pt x="213965" y="11626"/>
                </a:lnTo>
                <a:lnTo>
                  <a:pt x="212471" y="19050"/>
                </a:lnTo>
                <a:lnTo>
                  <a:pt x="213965" y="26473"/>
                </a:lnTo>
                <a:lnTo>
                  <a:pt x="218043" y="32527"/>
                </a:lnTo>
                <a:lnTo>
                  <a:pt x="224097" y="36605"/>
                </a:lnTo>
                <a:lnTo>
                  <a:pt x="231521" y="38100"/>
                </a:lnTo>
                <a:lnTo>
                  <a:pt x="238944" y="36605"/>
                </a:lnTo>
                <a:lnTo>
                  <a:pt x="244998" y="32527"/>
                </a:lnTo>
                <a:lnTo>
                  <a:pt x="249076" y="26473"/>
                </a:lnTo>
                <a:lnTo>
                  <a:pt x="250571" y="19050"/>
                </a:lnTo>
                <a:lnTo>
                  <a:pt x="249076" y="11626"/>
                </a:lnTo>
                <a:lnTo>
                  <a:pt x="244998" y="5572"/>
                </a:lnTo>
                <a:lnTo>
                  <a:pt x="238944" y="1494"/>
                </a:lnTo>
                <a:lnTo>
                  <a:pt x="231521" y="0"/>
                </a:lnTo>
                <a:close/>
              </a:path>
              <a:path w="3195954" h="299085">
                <a:moveTo>
                  <a:pt x="307848" y="0"/>
                </a:moveTo>
                <a:lnTo>
                  <a:pt x="300297" y="1494"/>
                </a:lnTo>
                <a:lnTo>
                  <a:pt x="294243" y="5572"/>
                </a:lnTo>
                <a:lnTo>
                  <a:pt x="290165" y="11626"/>
                </a:lnTo>
                <a:lnTo>
                  <a:pt x="288671" y="19050"/>
                </a:lnTo>
                <a:lnTo>
                  <a:pt x="290165" y="26473"/>
                </a:lnTo>
                <a:lnTo>
                  <a:pt x="294243" y="32527"/>
                </a:lnTo>
                <a:lnTo>
                  <a:pt x="300297" y="36605"/>
                </a:lnTo>
                <a:lnTo>
                  <a:pt x="307721" y="38100"/>
                </a:lnTo>
                <a:lnTo>
                  <a:pt x="315217" y="36605"/>
                </a:lnTo>
                <a:lnTo>
                  <a:pt x="321278" y="32527"/>
                </a:lnTo>
                <a:lnTo>
                  <a:pt x="325385" y="26473"/>
                </a:lnTo>
                <a:lnTo>
                  <a:pt x="326898" y="19050"/>
                </a:lnTo>
                <a:lnTo>
                  <a:pt x="325385" y="11626"/>
                </a:lnTo>
                <a:lnTo>
                  <a:pt x="321278" y="5572"/>
                </a:lnTo>
                <a:lnTo>
                  <a:pt x="315217" y="1494"/>
                </a:lnTo>
                <a:lnTo>
                  <a:pt x="307848" y="0"/>
                </a:lnTo>
                <a:close/>
              </a:path>
              <a:path w="3195954" h="299085">
                <a:moveTo>
                  <a:pt x="384048" y="0"/>
                </a:moveTo>
                <a:lnTo>
                  <a:pt x="376624" y="1494"/>
                </a:lnTo>
                <a:lnTo>
                  <a:pt x="370570" y="5572"/>
                </a:lnTo>
                <a:lnTo>
                  <a:pt x="366492" y="11626"/>
                </a:lnTo>
                <a:lnTo>
                  <a:pt x="364998" y="19050"/>
                </a:lnTo>
                <a:lnTo>
                  <a:pt x="366492" y="26473"/>
                </a:lnTo>
                <a:lnTo>
                  <a:pt x="370570" y="32527"/>
                </a:lnTo>
                <a:lnTo>
                  <a:pt x="376624" y="36605"/>
                </a:lnTo>
                <a:lnTo>
                  <a:pt x="384048" y="38100"/>
                </a:lnTo>
                <a:lnTo>
                  <a:pt x="391471" y="36605"/>
                </a:lnTo>
                <a:lnTo>
                  <a:pt x="397525" y="32527"/>
                </a:lnTo>
                <a:lnTo>
                  <a:pt x="401603" y="26473"/>
                </a:lnTo>
                <a:lnTo>
                  <a:pt x="403098" y="19050"/>
                </a:lnTo>
                <a:lnTo>
                  <a:pt x="401603" y="11626"/>
                </a:lnTo>
                <a:lnTo>
                  <a:pt x="397525" y="5572"/>
                </a:lnTo>
                <a:lnTo>
                  <a:pt x="391471" y="1494"/>
                </a:lnTo>
                <a:lnTo>
                  <a:pt x="384048" y="0"/>
                </a:lnTo>
                <a:close/>
              </a:path>
              <a:path w="3195954" h="299085">
                <a:moveTo>
                  <a:pt x="460248" y="0"/>
                </a:moveTo>
                <a:lnTo>
                  <a:pt x="452824" y="1494"/>
                </a:lnTo>
                <a:lnTo>
                  <a:pt x="446770" y="5572"/>
                </a:lnTo>
                <a:lnTo>
                  <a:pt x="442692" y="11626"/>
                </a:lnTo>
                <a:lnTo>
                  <a:pt x="441198" y="19050"/>
                </a:lnTo>
                <a:lnTo>
                  <a:pt x="442692" y="26473"/>
                </a:lnTo>
                <a:lnTo>
                  <a:pt x="446770" y="32527"/>
                </a:lnTo>
                <a:lnTo>
                  <a:pt x="452824" y="36605"/>
                </a:lnTo>
                <a:lnTo>
                  <a:pt x="460248" y="38100"/>
                </a:lnTo>
                <a:lnTo>
                  <a:pt x="467671" y="36605"/>
                </a:lnTo>
                <a:lnTo>
                  <a:pt x="473725" y="32527"/>
                </a:lnTo>
                <a:lnTo>
                  <a:pt x="477803" y="26473"/>
                </a:lnTo>
                <a:lnTo>
                  <a:pt x="479298" y="19050"/>
                </a:lnTo>
                <a:lnTo>
                  <a:pt x="477803" y="11626"/>
                </a:lnTo>
                <a:lnTo>
                  <a:pt x="473725" y="5572"/>
                </a:lnTo>
                <a:lnTo>
                  <a:pt x="467671" y="1494"/>
                </a:lnTo>
                <a:lnTo>
                  <a:pt x="460248" y="0"/>
                </a:lnTo>
                <a:close/>
              </a:path>
              <a:path w="3195954" h="299085">
                <a:moveTo>
                  <a:pt x="536448" y="0"/>
                </a:moveTo>
                <a:lnTo>
                  <a:pt x="529024" y="1494"/>
                </a:lnTo>
                <a:lnTo>
                  <a:pt x="522970" y="5572"/>
                </a:lnTo>
                <a:lnTo>
                  <a:pt x="518892" y="11626"/>
                </a:lnTo>
                <a:lnTo>
                  <a:pt x="517398" y="19050"/>
                </a:lnTo>
                <a:lnTo>
                  <a:pt x="518892" y="26473"/>
                </a:lnTo>
                <a:lnTo>
                  <a:pt x="522970" y="32527"/>
                </a:lnTo>
                <a:lnTo>
                  <a:pt x="529024" y="36605"/>
                </a:lnTo>
                <a:lnTo>
                  <a:pt x="536448" y="38100"/>
                </a:lnTo>
                <a:lnTo>
                  <a:pt x="543871" y="36605"/>
                </a:lnTo>
                <a:lnTo>
                  <a:pt x="549925" y="32527"/>
                </a:lnTo>
                <a:lnTo>
                  <a:pt x="554003" y="26473"/>
                </a:lnTo>
                <a:lnTo>
                  <a:pt x="555498" y="19050"/>
                </a:lnTo>
                <a:lnTo>
                  <a:pt x="554003" y="11626"/>
                </a:lnTo>
                <a:lnTo>
                  <a:pt x="549925" y="5572"/>
                </a:lnTo>
                <a:lnTo>
                  <a:pt x="543871" y="1494"/>
                </a:lnTo>
                <a:lnTo>
                  <a:pt x="536448" y="0"/>
                </a:lnTo>
                <a:close/>
              </a:path>
              <a:path w="3195954" h="299085">
                <a:moveTo>
                  <a:pt x="612775" y="0"/>
                </a:moveTo>
                <a:lnTo>
                  <a:pt x="605278" y="1494"/>
                </a:lnTo>
                <a:lnTo>
                  <a:pt x="599217" y="5572"/>
                </a:lnTo>
                <a:lnTo>
                  <a:pt x="595110" y="11626"/>
                </a:lnTo>
                <a:lnTo>
                  <a:pt x="593598" y="19050"/>
                </a:lnTo>
                <a:lnTo>
                  <a:pt x="595110" y="26473"/>
                </a:lnTo>
                <a:lnTo>
                  <a:pt x="599217" y="32527"/>
                </a:lnTo>
                <a:lnTo>
                  <a:pt x="605278" y="36605"/>
                </a:lnTo>
                <a:lnTo>
                  <a:pt x="612648" y="38100"/>
                </a:lnTo>
                <a:lnTo>
                  <a:pt x="620198" y="36605"/>
                </a:lnTo>
                <a:lnTo>
                  <a:pt x="626252" y="32527"/>
                </a:lnTo>
                <a:lnTo>
                  <a:pt x="630330" y="26473"/>
                </a:lnTo>
                <a:lnTo>
                  <a:pt x="631825" y="19050"/>
                </a:lnTo>
                <a:lnTo>
                  <a:pt x="630330" y="11626"/>
                </a:lnTo>
                <a:lnTo>
                  <a:pt x="626252" y="5572"/>
                </a:lnTo>
                <a:lnTo>
                  <a:pt x="620198" y="1494"/>
                </a:lnTo>
                <a:lnTo>
                  <a:pt x="612775" y="0"/>
                </a:lnTo>
                <a:close/>
              </a:path>
              <a:path w="3195954" h="299085">
                <a:moveTo>
                  <a:pt x="688975" y="0"/>
                </a:moveTo>
                <a:lnTo>
                  <a:pt x="681551" y="1494"/>
                </a:lnTo>
                <a:lnTo>
                  <a:pt x="675497" y="5572"/>
                </a:lnTo>
                <a:lnTo>
                  <a:pt x="671419" y="11626"/>
                </a:lnTo>
                <a:lnTo>
                  <a:pt x="669925" y="19050"/>
                </a:lnTo>
                <a:lnTo>
                  <a:pt x="671419" y="26473"/>
                </a:lnTo>
                <a:lnTo>
                  <a:pt x="675497" y="32527"/>
                </a:lnTo>
                <a:lnTo>
                  <a:pt x="681551" y="36605"/>
                </a:lnTo>
                <a:lnTo>
                  <a:pt x="688975" y="38100"/>
                </a:lnTo>
                <a:lnTo>
                  <a:pt x="696398" y="36605"/>
                </a:lnTo>
                <a:lnTo>
                  <a:pt x="702452" y="32527"/>
                </a:lnTo>
                <a:lnTo>
                  <a:pt x="706530" y="26473"/>
                </a:lnTo>
                <a:lnTo>
                  <a:pt x="708025" y="19050"/>
                </a:lnTo>
                <a:lnTo>
                  <a:pt x="706530" y="11626"/>
                </a:lnTo>
                <a:lnTo>
                  <a:pt x="702452" y="5572"/>
                </a:lnTo>
                <a:lnTo>
                  <a:pt x="696398" y="1494"/>
                </a:lnTo>
                <a:lnTo>
                  <a:pt x="688975" y="0"/>
                </a:lnTo>
                <a:close/>
              </a:path>
              <a:path w="3195954" h="299085">
                <a:moveTo>
                  <a:pt x="765175" y="0"/>
                </a:moveTo>
                <a:lnTo>
                  <a:pt x="757751" y="1494"/>
                </a:lnTo>
                <a:lnTo>
                  <a:pt x="751697" y="5572"/>
                </a:lnTo>
                <a:lnTo>
                  <a:pt x="747619" y="11626"/>
                </a:lnTo>
                <a:lnTo>
                  <a:pt x="746125" y="19050"/>
                </a:lnTo>
                <a:lnTo>
                  <a:pt x="747619" y="26473"/>
                </a:lnTo>
                <a:lnTo>
                  <a:pt x="751697" y="32527"/>
                </a:lnTo>
                <a:lnTo>
                  <a:pt x="757751" y="36605"/>
                </a:lnTo>
                <a:lnTo>
                  <a:pt x="765175" y="38100"/>
                </a:lnTo>
                <a:lnTo>
                  <a:pt x="772598" y="36605"/>
                </a:lnTo>
                <a:lnTo>
                  <a:pt x="778652" y="32527"/>
                </a:lnTo>
                <a:lnTo>
                  <a:pt x="782730" y="26473"/>
                </a:lnTo>
                <a:lnTo>
                  <a:pt x="784225" y="19050"/>
                </a:lnTo>
                <a:lnTo>
                  <a:pt x="782730" y="11626"/>
                </a:lnTo>
                <a:lnTo>
                  <a:pt x="778652" y="5572"/>
                </a:lnTo>
                <a:lnTo>
                  <a:pt x="772598" y="1494"/>
                </a:lnTo>
                <a:lnTo>
                  <a:pt x="765175" y="0"/>
                </a:lnTo>
                <a:close/>
              </a:path>
              <a:path w="3195954" h="299085">
                <a:moveTo>
                  <a:pt x="841501" y="0"/>
                </a:moveTo>
                <a:lnTo>
                  <a:pt x="834005" y="1494"/>
                </a:lnTo>
                <a:lnTo>
                  <a:pt x="827944" y="5572"/>
                </a:lnTo>
                <a:lnTo>
                  <a:pt x="823837" y="11626"/>
                </a:lnTo>
                <a:lnTo>
                  <a:pt x="822325" y="19050"/>
                </a:lnTo>
                <a:lnTo>
                  <a:pt x="823837" y="26473"/>
                </a:lnTo>
                <a:lnTo>
                  <a:pt x="827944" y="32527"/>
                </a:lnTo>
                <a:lnTo>
                  <a:pt x="834005" y="36605"/>
                </a:lnTo>
                <a:lnTo>
                  <a:pt x="841375" y="38100"/>
                </a:lnTo>
                <a:lnTo>
                  <a:pt x="848925" y="36605"/>
                </a:lnTo>
                <a:lnTo>
                  <a:pt x="854979" y="32527"/>
                </a:lnTo>
                <a:lnTo>
                  <a:pt x="859057" y="26473"/>
                </a:lnTo>
                <a:lnTo>
                  <a:pt x="860551" y="19050"/>
                </a:lnTo>
                <a:lnTo>
                  <a:pt x="859057" y="11626"/>
                </a:lnTo>
                <a:lnTo>
                  <a:pt x="854979" y="5572"/>
                </a:lnTo>
                <a:lnTo>
                  <a:pt x="848925" y="1494"/>
                </a:lnTo>
                <a:lnTo>
                  <a:pt x="841501" y="0"/>
                </a:lnTo>
                <a:close/>
              </a:path>
              <a:path w="3195954" h="299085">
                <a:moveTo>
                  <a:pt x="917701" y="0"/>
                </a:moveTo>
                <a:lnTo>
                  <a:pt x="910278" y="1494"/>
                </a:lnTo>
                <a:lnTo>
                  <a:pt x="904224" y="5572"/>
                </a:lnTo>
                <a:lnTo>
                  <a:pt x="900146" y="11626"/>
                </a:lnTo>
                <a:lnTo>
                  <a:pt x="898651" y="19050"/>
                </a:lnTo>
                <a:lnTo>
                  <a:pt x="900146" y="26473"/>
                </a:lnTo>
                <a:lnTo>
                  <a:pt x="904224" y="32527"/>
                </a:lnTo>
                <a:lnTo>
                  <a:pt x="910278" y="36605"/>
                </a:lnTo>
                <a:lnTo>
                  <a:pt x="917701" y="38100"/>
                </a:lnTo>
                <a:lnTo>
                  <a:pt x="925125" y="36605"/>
                </a:lnTo>
                <a:lnTo>
                  <a:pt x="931179" y="32527"/>
                </a:lnTo>
                <a:lnTo>
                  <a:pt x="935257" y="26473"/>
                </a:lnTo>
                <a:lnTo>
                  <a:pt x="936751" y="19050"/>
                </a:lnTo>
                <a:lnTo>
                  <a:pt x="935257" y="11626"/>
                </a:lnTo>
                <a:lnTo>
                  <a:pt x="931179" y="5572"/>
                </a:lnTo>
                <a:lnTo>
                  <a:pt x="925125" y="1494"/>
                </a:lnTo>
                <a:lnTo>
                  <a:pt x="917701" y="0"/>
                </a:lnTo>
                <a:close/>
              </a:path>
              <a:path w="3195954" h="299085">
                <a:moveTo>
                  <a:pt x="993901" y="0"/>
                </a:moveTo>
                <a:lnTo>
                  <a:pt x="986478" y="1494"/>
                </a:lnTo>
                <a:lnTo>
                  <a:pt x="980424" y="5572"/>
                </a:lnTo>
                <a:lnTo>
                  <a:pt x="976346" y="11626"/>
                </a:lnTo>
                <a:lnTo>
                  <a:pt x="974851" y="19050"/>
                </a:lnTo>
                <a:lnTo>
                  <a:pt x="976346" y="26473"/>
                </a:lnTo>
                <a:lnTo>
                  <a:pt x="980424" y="32527"/>
                </a:lnTo>
                <a:lnTo>
                  <a:pt x="986478" y="36605"/>
                </a:lnTo>
                <a:lnTo>
                  <a:pt x="993901" y="38100"/>
                </a:lnTo>
                <a:lnTo>
                  <a:pt x="1001325" y="36605"/>
                </a:lnTo>
                <a:lnTo>
                  <a:pt x="1007379" y="32527"/>
                </a:lnTo>
                <a:lnTo>
                  <a:pt x="1011457" y="26473"/>
                </a:lnTo>
                <a:lnTo>
                  <a:pt x="1012951" y="19050"/>
                </a:lnTo>
                <a:lnTo>
                  <a:pt x="1011457" y="11626"/>
                </a:lnTo>
                <a:lnTo>
                  <a:pt x="1007379" y="5572"/>
                </a:lnTo>
                <a:lnTo>
                  <a:pt x="1001325" y="1494"/>
                </a:lnTo>
                <a:lnTo>
                  <a:pt x="993901" y="0"/>
                </a:lnTo>
                <a:close/>
              </a:path>
              <a:path w="3195954" h="299085">
                <a:moveTo>
                  <a:pt x="1070228" y="0"/>
                </a:moveTo>
                <a:lnTo>
                  <a:pt x="1062678" y="1494"/>
                </a:lnTo>
                <a:lnTo>
                  <a:pt x="1056624" y="5572"/>
                </a:lnTo>
                <a:lnTo>
                  <a:pt x="1052546" y="11626"/>
                </a:lnTo>
                <a:lnTo>
                  <a:pt x="1051052" y="19050"/>
                </a:lnTo>
                <a:lnTo>
                  <a:pt x="1052546" y="26473"/>
                </a:lnTo>
                <a:lnTo>
                  <a:pt x="1056624" y="32527"/>
                </a:lnTo>
                <a:lnTo>
                  <a:pt x="1062678" y="36605"/>
                </a:lnTo>
                <a:lnTo>
                  <a:pt x="1070102" y="38100"/>
                </a:lnTo>
                <a:lnTo>
                  <a:pt x="1077598" y="36605"/>
                </a:lnTo>
                <a:lnTo>
                  <a:pt x="1083659" y="32527"/>
                </a:lnTo>
                <a:lnTo>
                  <a:pt x="1087766" y="26473"/>
                </a:lnTo>
                <a:lnTo>
                  <a:pt x="1089278" y="19050"/>
                </a:lnTo>
                <a:lnTo>
                  <a:pt x="1087766" y="11626"/>
                </a:lnTo>
                <a:lnTo>
                  <a:pt x="1083659" y="5572"/>
                </a:lnTo>
                <a:lnTo>
                  <a:pt x="1077598" y="1494"/>
                </a:lnTo>
                <a:lnTo>
                  <a:pt x="1070228" y="0"/>
                </a:lnTo>
                <a:close/>
              </a:path>
              <a:path w="3195954" h="299085">
                <a:moveTo>
                  <a:pt x="1146428" y="0"/>
                </a:moveTo>
                <a:lnTo>
                  <a:pt x="1139005" y="1494"/>
                </a:lnTo>
                <a:lnTo>
                  <a:pt x="1132951" y="5572"/>
                </a:lnTo>
                <a:lnTo>
                  <a:pt x="1128873" y="11626"/>
                </a:lnTo>
                <a:lnTo>
                  <a:pt x="1127378" y="19050"/>
                </a:lnTo>
                <a:lnTo>
                  <a:pt x="1128873" y="26473"/>
                </a:lnTo>
                <a:lnTo>
                  <a:pt x="1132951" y="32527"/>
                </a:lnTo>
                <a:lnTo>
                  <a:pt x="1139005" y="36605"/>
                </a:lnTo>
                <a:lnTo>
                  <a:pt x="1146428" y="38100"/>
                </a:lnTo>
                <a:lnTo>
                  <a:pt x="1153852" y="36605"/>
                </a:lnTo>
                <a:lnTo>
                  <a:pt x="1159906" y="32527"/>
                </a:lnTo>
                <a:lnTo>
                  <a:pt x="1163984" y="26473"/>
                </a:lnTo>
                <a:lnTo>
                  <a:pt x="1165478" y="19050"/>
                </a:lnTo>
                <a:lnTo>
                  <a:pt x="1163984" y="11626"/>
                </a:lnTo>
                <a:lnTo>
                  <a:pt x="1159906" y="5572"/>
                </a:lnTo>
                <a:lnTo>
                  <a:pt x="1153852" y="1494"/>
                </a:lnTo>
                <a:lnTo>
                  <a:pt x="1146428" y="0"/>
                </a:lnTo>
                <a:close/>
              </a:path>
              <a:path w="3195954" h="299085">
                <a:moveTo>
                  <a:pt x="1222628" y="0"/>
                </a:moveTo>
                <a:lnTo>
                  <a:pt x="1215205" y="1494"/>
                </a:lnTo>
                <a:lnTo>
                  <a:pt x="1209151" y="5572"/>
                </a:lnTo>
                <a:lnTo>
                  <a:pt x="1205073" y="11626"/>
                </a:lnTo>
                <a:lnTo>
                  <a:pt x="1203578" y="19050"/>
                </a:lnTo>
                <a:lnTo>
                  <a:pt x="1205073" y="26473"/>
                </a:lnTo>
                <a:lnTo>
                  <a:pt x="1209151" y="32527"/>
                </a:lnTo>
                <a:lnTo>
                  <a:pt x="1215205" y="36605"/>
                </a:lnTo>
                <a:lnTo>
                  <a:pt x="1222628" y="38100"/>
                </a:lnTo>
                <a:lnTo>
                  <a:pt x="1230052" y="36605"/>
                </a:lnTo>
                <a:lnTo>
                  <a:pt x="1236106" y="32527"/>
                </a:lnTo>
                <a:lnTo>
                  <a:pt x="1240184" y="26473"/>
                </a:lnTo>
                <a:lnTo>
                  <a:pt x="1241678" y="19050"/>
                </a:lnTo>
                <a:lnTo>
                  <a:pt x="1240184" y="11626"/>
                </a:lnTo>
                <a:lnTo>
                  <a:pt x="1236106" y="5572"/>
                </a:lnTo>
                <a:lnTo>
                  <a:pt x="1230052" y="1494"/>
                </a:lnTo>
                <a:lnTo>
                  <a:pt x="1222628" y="0"/>
                </a:lnTo>
                <a:close/>
              </a:path>
              <a:path w="3195954" h="299085">
                <a:moveTo>
                  <a:pt x="1298828" y="0"/>
                </a:moveTo>
                <a:lnTo>
                  <a:pt x="1291405" y="1494"/>
                </a:lnTo>
                <a:lnTo>
                  <a:pt x="1285351" y="5572"/>
                </a:lnTo>
                <a:lnTo>
                  <a:pt x="1281273" y="11626"/>
                </a:lnTo>
                <a:lnTo>
                  <a:pt x="1279778" y="19050"/>
                </a:lnTo>
                <a:lnTo>
                  <a:pt x="1281273" y="26473"/>
                </a:lnTo>
                <a:lnTo>
                  <a:pt x="1285351" y="32527"/>
                </a:lnTo>
                <a:lnTo>
                  <a:pt x="1291405" y="36605"/>
                </a:lnTo>
                <a:lnTo>
                  <a:pt x="1298828" y="38100"/>
                </a:lnTo>
                <a:lnTo>
                  <a:pt x="1306323" y="36605"/>
                </a:lnTo>
                <a:lnTo>
                  <a:pt x="1312370" y="32527"/>
                </a:lnTo>
                <a:lnTo>
                  <a:pt x="1316440" y="26473"/>
                </a:lnTo>
                <a:lnTo>
                  <a:pt x="1317878" y="19050"/>
                </a:lnTo>
                <a:lnTo>
                  <a:pt x="1316384" y="11626"/>
                </a:lnTo>
                <a:lnTo>
                  <a:pt x="1312306" y="5572"/>
                </a:lnTo>
                <a:lnTo>
                  <a:pt x="1306252" y="1494"/>
                </a:lnTo>
                <a:lnTo>
                  <a:pt x="1298828" y="0"/>
                </a:lnTo>
                <a:close/>
              </a:path>
              <a:path w="3195954" h="299085">
                <a:moveTo>
                  <a:pt x="1375155" y="0"/>
                </a:moveTo>
                <a:lnTo>
                  <a:pt x="1367659" y="1494"/>
                </a:lnTo>
                <a:lnTo>
                  <a:pt x="1361598" y="5572"/>
                </a:lnTo>
                <a:lnTo>
                  <a:pt x="1357491" y="11626"/>
                </a:lnTo>
                <a:lnTo>
                  <a:pt x="1355978" y="19050"/>
                </a:lnTo>
                <a:lnTo>
                  <a:pt x="1357546" y="26473"/>
                </a:lnTo>
                <a:lnTo>
                  <a:pt x="1361662" y="32527"/>
                </a:lnTo>
                <a:lnTo>
                  <a:pt x="1367730" y="36605"/>
                </a:lnTo>
                <a:lnTo>
                  <a:pt x="1375155" y="38100"/>
                </a:lnTo>
                <a:lnTo>
                  <a:pt x="1382579" y="36605"/>
                </a:lnTo>
                <a:lnTo>
                  <a:pt x="1388633" y="32527"/>
                </a:lnTo>
                <a:lnTo>
                  <a:pt x="1392711" y="26473"/>
                </a:lnTo>
                <a:lnTo>
                  <a:pt x="1394205" y="19050"/>
                </a:lnTo>
                <a:lnTo>
                  <a:pt x="1392711" y="11626"/>
                </a:lnTo>
                <a:lnTo>
                  <a:pt x="1388633" y="5572"/>
                </a:lnTo>
                <a:lnTo>
                  <a:pt x="1382579" y="1494"/>
                </a:lnTo>
                <a:lnTo>
                  <a:pt x="1375155" y="0"/>
                </a:lnTo>
                <a:close/>
              </a:path>
              <a:path w="3195954" h="299085">
                <a:moveTo>
                  <a:pt x="1451355" y="0"/>
                </a:moveTo>
                <a:lnTo>
                  <a:pt x="1443932" y="1494"/>
                </a:lnTo>
                <a:lnTo>
                  <a:pt x="1437878" y="5572"/>
                </a:lnTo>
                <a:lnTo>
                  <a:pt x="1433800" y="11626"/>
                </a:lnTo>
                <a:lnTo>
                  <a:pt x="1432305" y="19050"/>
                </a:lnTo>
                <a:lnTo>
                  <a:pt x="1433800" y="26473"/>
                </a:lnTo>
                <a:lnTo>
                  <a:pt x="1437878" y="32527"/>
                </a:lnTo>
                <a:lnTo>
                  <a:pt x="1443932" y="36605"/>
                </a:lnTo>
                <a:lnTo>
                  <a:pt x="1451355" y="38100"/>
                </a:lnTo>
                <a:lnTo>
                  <a:pt x="1458779" y="36605"/>
                </a:lnTo>
                <a:lnTo>
                  <a:pt x="1464833" y="32527"/>
                </a:lnTo>
                <a:lnTo>
                  <a:pt x="1468911" y="26473"/>
                </a:lnTo>
                <a:lnTo>
                  <a:pt x="1470405" y="19050"/>
                </a:lnTo>
                <a:lnTo>
                  <a:pt x="1468911" y="11626"/>
                </a:lnTo>
                <a:lnTo>
                  <a:pt x="1464833" y="5572"/>
                </a:lnTo>
                <a:lnTo>
                  <a:pt x="1458779" y="1494"/>
                </a:lnTo>
                <a:lnTo>
                  <a:pt x="1451355" y="0"/>
                </a:lnTo>
                <a:close/>
              </a:path>
              <a:path w="3195954" h="299085">
                <a:moveTo>
                  <a:pt x="1527555" y="0"/>
                </a:moveTo>
                <a:lnTo>
                  <a:pt x="1520132" y="1494"/>
                </a:lnTo>
                <a:lnTo>
                  <a:pt x="1514078" y="5572"/>
                </a:lnTo>
                <a:lnTo>
                  <a:pt x="1510000" y="11626"/>
                </a:lnTo>
                <a:lnTo>
                  <a:pt x="1508505" y="19050"/>
                </a:lnTo>
                <a:lnTo>
                  <a:pt x="1510000" y="26473"/>
                </a:lnTo>
                <a:lnTo>
                  <a:pt x="1514078" y="32527"/>
                </a:lnTo>
                <a:lnTo>
                  <a:pt x="1520132" y="36605"/>
                </a:lnTo>
                <a:lnTo>
                  <a:pt x="1527555" y="38100"/>
                </a:lnTo>
                <a:lnTo>
                  <a:pt x="1534979" y="36605"/>
                </a:lnTo>
                <a:lnTo>
                  <a:pt x="1541033" y="32527"/>
                </a:lnTo>
                <a:lnTo>
                  <a:pt x="1545111" y="26473"/>
                </a:lnTo>
                <a:lnTo>
                  <a:pt x="1546605" y="19050"/>
                </a:lnTo>
                <a:lnTo>
                  <a:pt x="1545111" y="11626"/>
                </a:lnTo>
                <a:lnTo>
                  <a:pt x="1541033" y="5572"/>
                </a:lnTo>
                <a:lnTo>
                  <a:pt x="1534979" y="1494"/>
                </a:lnTo>
                <a:lnTo>
                  <a:pt x="1527555" y="0"/>
                </a:lnTo>
                <a:close/>
              </a:path>
              <a:path w="3195954" h="299085">
                <a:moveTo>
                  <a:pt x="1603882" y="0"/>
                </a:moveTo>
                <a:lnTo>
                  <a:pt x="1596386" y="1494"/>
                </a:lnTo>
                <a:lnTo>
                  <a:pt x="1590325" y="5572"/>
                </a:lnTo>
                <a:lnTo>
                  <a:pt x="1586218" y="11626"/>
                </a:lnTo>
                <a:lnTo>
                  <a:pt x="1584705" y="19050"/>
                </a:lnTo>
                <a:lnTo>
                  <a:pt x="1586218" y="26473"/>
                </a:lnTo>
                <a:lnTo>
                  <a:pt x="1590325" y="32527"/>
                </a:lnTo>
                <a:lnTo>
                  <a:pt x="1596386" y="36605"/>
                </a:lnTo>
                <a:lnTo>
                  <a:pt x="1603755" y="38100"/>
                </a:lnTo>
                <a:lnTo>
                  <a:pt x="1611306" y="36605"/>
                </a:lnTo>
                <a:lnTo>
                  <a:pt x="1617360" y="32527"/>
                </a:lnTo>
                <a:lnTo>
                  <a:pt x="1621438" y="26473"/>
                </a:lnTo>
                <a:lnTo>
                  <a:pt x="1622932" y="19050"/>
                </a:lnTo>
                <a:lnTo>
                  <a:pt x="1621438" y="11626"/>
                </a:lnTo>
                <a:lnTo>
                  <a:pt x="1617360" y="5572"/>
                </a:lnTo>
                <a:lnTo>
                  <a:pt x="1611306" y="1494"/>
                </a:lnTo>
                <a:lnTo>
                  <a:pt x="1603882" y="0"/>
                </a:lnTo>
                <a:close/>
              </a:path>
              <a:path w="3195954" h="299085">
                <a:moveTo>
                  <a:pt x="1680082" y="0"/>
                </a:moveTo>
                <a:lnTo>
                  <a:pt x="1672659" y="1494"/>
                </a:lnTo>
                <a:lnTo>
                  <a:pt x="1666605" y="5572"/>
                </a:lnTo>
                <a:lnTo>
                  <a:pt x="1662527" y="11626"/>
                </a:lnTo>
                <a:lnTo>
                  <a:pt x="1661032" y="19050"/>
                </a:lnTo>
                <a:lnTo>
                  <a:pt x="1662527" y="26473"/>
                </a:lnTo>
                <a:lnTo>
                  <a:pt x="1666605" y="32527"/>
                </a:lnTo>
                <a:lnTo>
                  <a:pt x="1672659" y="36605"/>
                </a:lnTo>
                <a:lnTo>
                  <a:pt x="1680082" y="38100"/>
                </a:lnTo>
                <a:lnTo>
                  <a:pt x="1687506" y="36605"/>
                </a:lnTo>
                <a:lnTo>
                  <a:pt x="1693560" y="32527"/>
                </a:lnTo>
                <a:lnTo>
                  <a:pt x="1697638" y="26473"/>
                </a:lnTo>
                <a:lnTo>
                  <a:pt x="1699132" y="19050"/>
                </a:lnTo>
                <a:lnTo>
                  <a:pt x="1697638" y="11626"/>
                </a:lnTo>
                <a:lnTo>
                  <a:pt x="1693560" y="5572"/>
                </a:lnTo>
                <a:lnTo>
                  <a:pt x="1687506" y="1494"/>
                </a:lnTo>
                <a:lnTo>
                  <a:pt x="1680082" y="0"/>
                </a:lnTo>
                <a:close/>
              </a:path>
              <a:path w="3195954" h="299085">
                <a:moveTo>
                  <a:pt x="1756282" y="0"/>
                </a:moveTo>
                <a:lnTo>
                  <a:pt x="1748859" y="1494"/>
                </a:lnTo>
                <a:lnTo>
                  <a:pt x="1742805" y="5572"/>
                </a:lnTo>
                <a:lnTo>
                  <a:pt x="1738727" y="11626"/>
                </a:lnTo>
                <a:lnTo>
                  <a:pt x="1737232" y="19050"/>
                </a:lnTo>
                <a:lnTo>
                  <a:pt x="1738727" y="26473"/>
                </a:lnTo>
                <a:lnTo>
                  <a:pt x="1742805" y="32527"/>
                </a:lnTo>
                <a:lnTo>
                  <a:pt x="1748859" y="36605"/>
                </a:lnTo>
                <a:lnTo>
                  <a:pt x="1756282" y="38100"/>
                </a:lnTo>
                <a:lnTo>
                  <a:pt x="1763706" y="36605"/>
                </a:lnTo>
                <a:lnTo>
                  <a:pt x="1769760" y="32527"/>
                </a:lnTo>
                <a:lnTo>
                  <a:pt x="1773838" y="26473"/>
                </a:lnTo>
                <a:lnTo>
                  <a:pt x="1775332" y="19050"/>
                </a:lnTo>
                <a:lnTo>
                  <a:pt x="1773838" y="11626"/>
                </a:lnTo>
                <a:lnTo>
                  <a:pt x="1769760" y="5572"/>
                </a:lnTo>
                <a:lnTo>
                  <a:pt x="1763706" y="1494"/>
                </a:lnTo>
                <a:lnTo>
                  <a:pt x="1756282" y="0"/>
                </a:lnTo>
                <a:close/>
              </a:path>
              <a:path w="3195954" h="299085">
                <a:moveTo>
                  <a:pt x="1832609" y="0"/>
                </a:moveTo>
                <a:lnTo>
                  <a:pt x="1825059" y="1494"/>
                </a:lnTo>
                <a:lnTo>
                  <a:pt x="1819005" y="5572"/>
                </a:lnTo>
                <a:lnTo>
                  <a:pt x="1814927" y="11626"/>
                </a:lnTo>
                <a:lnTo>
                  <a:pt x="1813432" y="19050"/>
                </a:lnTo>
                <a:lnTo>
                  <a:pt x="1814927" y="26473"/>
                </a:lnTo>
                <a:lnTo>
                  <a:pt x="1819005" y="32527"/>
                </a:lnTo>
                <a:lnTo>
                  <a:pt x="1825059" y="36605"/>
                </a:lnTo>
                <a:lnTo>
                  <a:pt x="1832482" y="38100"/>
                </a:lnTo>
                <a:lnTo>
                  <a:pt x="1839979" y="36605"/>
                </a:lnTo>
                <a:lnTo>
                  <a:pt x="1846040" y="32527"/>
                </a:lnTo>
                <a:lnTo>
                  <a:pt x="1850147" y="26473"/>
                </a:lnTo>
                <a:lnTo>
                  <a:pt x="1851659" y="19050"/>
                </a:lnTo>
                <a:lnTo>
                  <a:pt x="1850147" y="11626"/>
                </a:lnTo>
                <a:lnTo>
                  <a:pt x="1846040" y="5572"/>
                </a:lnTo>
                <a:lnTo>
                  <a:pt x="1839979" y="1494"/>
                </a:lnTo>
                <a:lnTo>
                  <a:pt x="1832609" y="0"/>
                </a:lnTo>
                <a:close/>
              </a:path>
              <a:path w="3195954" h="299085">
                <a:moveTo>
                  <a:pt x="1908809" y="0"/>
                </a:moveTo>
                <a:lnTo>
                  <a:pt x="1901386" y="1494"/>
                </a:lnTo>
                <a:lnTo>
                  <a:pt x="1895332" y="5572"/>
                </a:lnTo>
                <a:lnTo>
                  <a:pt x="1891254" y="11626"/>
                </a:lnTo>
                <a:lnTo>
                  <a:pt x="1889759" y="19050"/>
                </a:lnTo>
                <a:lnTo>
                  <a:pt x="1891254" y="26473"/>
                </a:lnTo>
                <a:lnTo>
                  <a:pt x="1895332" y="32527"/>
                </a:lnTo>
                <a:lnTo>
                  <a:pt x="1901386" y="36605"/>
                </a:lnTo>
                <a:lnTo>
                  <a:pt x="1908809" y="38100"/>
                </a:lnTo>
                <a:lnTo>
                  <a:pt x="1916233" y="36605"/>
                </a:lnTo>
                <a:lnTo>
                  <a:pt x="1922287" y="32527"/>
                </a:lnTo>
                <a:lnTo>
                  <a:pt x="1926365" y="26473"/>
                </a:lnTo>
                <a:lnTo>
                  <a:pt x="1927859" y="19050"/>
                </a:lnTo>
                <a:lnTo>
                  <a:pt x="1926365" y="11626"/>
                </a:lnTo>
                <a:lnTo>
                  <a:pt x="1922287" y="5572"/>
                </a:lnTo>
                <a:lnTo>
                  <a:pt x="1916233" y="1494"/>
                </a:lnTo>
                <a:lnTo>
                  <a:pt x="1908809" y="0"/>
                </a:lnTo>
                <a:close/>
              </a:path>
              <a:path w="3195954" h="299085">
                <a:moveTo>
                  <a:pt x="1985009" y="0"/>
                </a:moveTo>
                <a:lnTo>
                  <a:pt x="1977586" y="1494"/>
                </a:lnTo>
                <a:lnTo>
                  <a:pt x="1971532" y="5572"/>
                </a:lnTo>
                <a:lnTo>
                  <a:pt x="1967454" y="11626"/>
                </a:lnTo>
                <a:lnTo>
                  <a:pt x="1965959" y="19050"/>
                </a:lnTo>
                <a:lnTo>
                  <a:pt x="1967454" y="26473"/>
                </a:lnTo>
                <a:lnTo>
                  <a:pt x="1971532" y="32527"/>
                </a:lnTo>
                <a:lnTo>
                  <a:pt x="1977586" y="36605"/>
                </a:lnTo>
                <a:lnTo>
                  <a:pt x="1985009" y="38100"/>
                </a:lnTo>
                <a:lnTo>
                  <a:pt x="1992433" y="36605"/>
                </a:lnTo>
                <a:lnTo>
                  <a:pt x="1998487" y="32527"/>
                </a:lnTo>
                <a:lnTo>
                  <a:pt x="2002565" y="26473"/>
                </a:lnTo>
                <a:lnTo>
                  <a:pt x="2004059" y="19050"/>
                </a:lnTo>
                <a:lnTo>
                  <a:pt x="2002565" y="11626"/>
                </a:lnTo>
                <a:lnTo>
                  <a:pt x="1998487" y="5572"/>
                </a:lnTo>
                <a:lnTo>
                  <a:pt x="1992433" y="1494"/>
                </a:lnTo>
                <a:lnTo>
                  <a:pt x="1985009" y="0"/>
                </a:lnTo>
                <a:close/>
              </a:path>
              <a:path w="3195954" h="299085">
                <a:moveTo>
                  <a:pt x="2061209" y="0"/>
                </a:moveTo>
                <a:lnTo>
                  <a:pt x="2053786" y="1494"/>
                </a:lnTo>
                <a:lnTo>
                  <a:pt x="2047732" y="5572"/>
                </a:lnTo>
                <a:lnTo>
                  <a:pt x="2043654" y="11626"/>
                </a:lnTo>
                <a:lnTo>
                  <a:pt x="2042159" y="19050"/>
                </a:lnTo>
                <a:lnTo>
                  <a:pt x="2043654" y="26473"/>
                </a:lnTo>
                <a:lnTo>
                  <a:pt x="2047732" y="32527"/>
                </a:lnTo>
                <a:lnTo>
                  <a:pt x="2053786" y="36605"/>
                </a:lnTo>
                <a:lnTo>
                  <a:pt x="2061209" y="38100"/>
                </a:lnTo>
                <a:lnTo>
                  <a:pt x="2068633" y="36605"/>
                </a:lnTo>
                <a:lnTo>
                  <a:pt x="2074687" y="32527"/>
                </a:lnTo>
                <a:lnTo>
                  <a:pt x="2078765" y="26473"/>
                </a:lnTo>
                <a:lnTo>
                  <a:pt x="2080259" y="19050"/>
                </a:lnTo>
                <a:lnTo>
                  <a:pt x="2078765" y="11626"/>
                </a:lnTo>
                <a:lnTo>
                  <a:pt x="2074687" y="5572"/>
                </a:lnTo>
                <a:lnTo>
                  <a:pt x="2068633" y="1494"/>
                </a:lnTo>
                <a:lnTo>
                  <a:pt x="2061209" y="0"/>
                </a:lnTo>
                <a:close/>
              </a:path>
              <a:path w="3195954" h="299085">
                <a:moveTo>
                  <a:pt x="2137536" y="0"/>
                </a:moveTo>
                <a:lnTo>
                  <a:pt x="2130040" y="1494"/>
                </a:lnTo>
                <a:lnTo>
                  <a:pt x="2123979" y="5572"/>
                </a:lnTo>
                <a:lnTo>
                  <a:pt x="2119872" y="11626"/>
                </a:lnTo>
                <a:lnTo>
                  <a:pt x="2118359" y="19050"/>
                </a:lnTo>
                <a:lnTo>
                  <a:pt x="2119872" y="26473"/>
                </a:lnTo>
                <a:lnTo>
                  <a:pt x="2123979" y="32527"/>
                </a:lnTo>
                <a:lnTo>
                  <a:pt x="2130040" y="36605"/>
                </a:lnTo>
                <a:lnTo>
                  <a:pt x="2137409" y="38100"/>
                </a:lnTo>
                <a:lnTo>
                  <a:pt x="2144960" y="36605"/>
                </a:lnTo>
                <a:lnTo>
                  <a:pt x="2151014" y="32527"/>
                </a:lnTo>
                <a:lnTo>
                  <a:pt x="2155092" y="26473"/>
                </a:lnTo>
                <a:lnTo>
                  <a:pt x="2156586" y="19050"/>
                </a:lnTo>
                <a:lnTo>
                  <a:pt x="2155092" y="11626"/>
                </a:lnTo>
                <a:lnTo>
                  <a:pt x="2151014" y="5572"/>
                </a:lnTo>
                <a:lnTo>
                  <a:pt x="2144960" y="1494"/>
                </a:lnTo>
                <a:lnTo>
                  <a:pt x="2137536" y="0"/>
                </a:lnTo>
                <a:close/>
              </a:path>
              <a:path w="3195954" h="299085">
                <a:moveTo>
                  <a:pt x="2213736" y="0"/>
                </a:moveTo>
                <a:lnTo>
                  <a:pt x="2206313" y="1494"/>
                </a:lnTo>
                <a:lnTo>
                  <a:pt x="2200259" y="5572"/>
                </a:lnTo>
                <a:lnTo>
                  <a:pt x="2196181" y="11626"/>
                </a:lnTo>
                <a:lnTo>
                  <a:pt x="2194686" y="19050"/>
                </a:lnTo>
                <a:lnTo>
                  <a:pt x="2196181" y="26473"/>
                </a:lnTo>
                <a:lnTo>
                  <a:pt x="2200259" y="32527"/>
                </a:lnTo>
                <a:lnTo>
                  <a:pt x="2206313" y="36605"/>
                </a:lnTo>
                <a:lnTo>
                  <a:pt x="2213736" y="38100"/>
                </a:lnTo>
                <a:lnTo>
                  <a:pt x="2221160" y="36605"/>
                </a:lnTo>
                <a:lnTo>
                  <a:pt x="2227214" y="32527"/>
                </a:lnTo>
                <a:lnTo>
                  <a:pt x="2231292" y="26473"/>
                </a:lnTo>
                <a:lnTo>
                  <a:pt x="2232786" y="19050"/>
                </a:lnTo>
                <a:lnTo>
                  <a:pt x="2231292" y="11626"/>
                </a:lnTo>
                <a:lnTo>
                  <a:pt x="2227214" y="5572"/>
                </a:lnTo>
                <a:lnTo>
                  <a:pt x="2221160" y="1494"/>
                </a:lnTo>
                <a:lnTo>
                  <a:pt x="2213736" y="0"/>
                </a:lnTo>
                <a:close/>
              </a:path>
              <a:path w="3195954" h="299085">
                <a:moveTo>
                  <a:pt x="2289936" y="0"/>
                </a:moveTo>
                <a:lnTo>
                  <a:pt x="2282513" y="1494"/>
                </a:lnTo>
                <a:lnTo>
                  <a:pt x="2276459" y="5572"/>
                </a:lnTo>
                <a:lnTo>
                  <a:pt x="2272381" y="11626"/>
                </a:lnTo>
                <a:lnTo>
                  <a:pt x="2270886" y="19050"/>
                </a:lnTo>
                <a:lnTo>
                  <a:pt x="2272381" y="26473"/>
                </a:lnTo>
                <a:lnTo>
                  <a:pt x="2276459" y="32527"/>
                </a:lnTo>
                <a:lnTo>
                  <a:pt x="2282513" y="36605"/>
                </a:lnTo>
                <a:lnTo>
                  <a:pt x="2289936" y="38100"/>
                </a:lnTo>
                <a:lnTo>
                  <a:pt x="2297360" y="36605"/>
                </a:lnTo>
                <a:lnTo>
                  <a:pt x="2303414" y="32527"/>
                </a:lnTo>
                <a:lnTo>
                  <a:pt x="2307492" y="26473"/>
                </a:lnTo>
                <a:lnTo>
                  <a:pt x="2308986" y="19050"/>
                </a:lnTo>
                <a:lnTo>
                  <a:pt x="2307492" y="11626"/>
                </a:lnTo>
                <a:lnTo>
                  <a:pt x="2303414" y="5572"/>
                </a:lnTo>
                <a:lnTo>
                  <a:pt x="2297360" y="1494"/>
                </a:lnTo>
                <a:lnTo>
                  <a:pt x="2289936" y="0"/>
                </a:lnTo>
                <a:close/>
              </a:path>
              <a:path w="3195954" h="299085">
                <a:moveTo>
                  <a:pt x="2366264" y="0"/>
                </a:moveTo>
                <a:lnTo>
                  <a:pt x="2366136" y="0"/>
                </a:lnTo>
                <a:lnTo>
                  <a:pt x="2358767" y="1494"/>
                </a:lnTo>
                <a:lnTo>
                  <a:pt x="2352706" y="5572"/>
                </a:lnTo>
                <a:lnTo>
                  <a:pt x="2348599" y="11626"/>
                </a:lnTo>
                <a:lnTo>
                  <a:pt x="2347086" y="19050"/>
                </a:lnTo>
                <a:lnTo>
                  <a:pt x="2348599" y="26473"/>
                </a:lnTo>
                <a:lnTo>
                  <a:pt x="2352706" y="32527"/>
                </a:lnTo>
                <a:lnTo>
                  <a:pt x="2358767" y="36605"/>
                </a:lnTo>
                <a:lnTo>
                  <a:pt x="2366136" y="38100"/>
                </a:lnTo>
                <a:lnTo>
                  <a:pt x="2366264" y="38100"/>
                </a:lnTo>
                <a:lnTo>
                  <a:pt x="2373687" y="36605"/>
                </a:lnTo>
                <a:lnTo>
                  <a:pt x="2379741" y="32527"/>
                </a:lnTo>
                <a:lnTo>
                  <a:pt x="2383819" y="26473"/>
                </a:lnTo>
                <a:lnTo>
                  <a:pt x="2385314" y="19050"/>
                </a:lnTo>
                <a:lnTo>
                  <a:pt x="2383819" y="11626"/>
                </a:lnTo>
                <a:lnTo>
                  <a:pt x="2379741" y="5572"/>
                </a:lnTo>
                <a:lnTo>
                  <a:pt x="2373687" y="1494"/>
                </a:lnTo>
                <a:lnTo>
                  <a:pt x="2366264" y="0"/>
                </a:lnTo>
                <a:close/>
              </a:path>
              <a:path w="3195954" h="299085">
                <a:moveTo>
                  <a:pt x="2442464" y="0"/>
                </a:moveTo>
                <a:lnTo>
                  <a:pt x="2435040" y="1494"/>
                </a:lnTo>
                <a:lnTo>
                  <a:pt x="2428986" y="5572"/>
                </a:lnTo>
                <a:lnTo>
                  <a:pt x="2424908" y="11626"/>
                </a:lnTo>
                <a:lnTo>
                  <a:pt x="2423414" y="19050"/>
                </a:lnTo>
                <a:lnTo>
                  <a:pt x="2424908" y="26473"/>
                </a:lnTo>
                <a:lnTo>
                  <a:pt x="2428986" y="32527"/>
                </a:lnTo>
                <a:lnTo>
                  <a:pt x="2435040" y="36605"/>
                </a:lnTo>
                <a:lnTo>
                  <a:pt x="2442464" y="38100"/>
                </a:lnTo>
                <a:lnTo>
                  <a:pt x="2449887" y="36605"/>
                </a:lnTo>
                <a:lnTo>
                  <a:pt x="2455941" y="32527"/>
                </a:lnTo>
                <a:lnTo>
                  <a:pt x="2460019" y="26473"/>
                </a:lnTo>
                <a:lnTo>
                  <a:pt x="2461514" y="19050"/>
                </a:lnTo>
                <a:lnTo>
                  <a:pt x="2460019" y="11626"/>
                </a:lnTo>
                <a:lnTo>
                  <a:pt x="2455941" y="5572"/>
                </a:lnTo>
                <a:lnTo>
                  <a:pt x="2449887" y="1494"/>
                </a:lnTo>
                <a:lnTo>
                  <a:pt x="2442464" y="0"/>
                </a:lnTo>
                <a:close/>
              </a:path>
              <a:path w="3195954" h="299085">
                <a:moveTo>
                  <a:pt x="2518664" y="0"/>
                </a:moveTo>
                <a:lnTo>
                  <a:pt x="2511240" y="1494"/>
                </a:lnTo>
                <a:lnTo>
                  <a:pt x="2505186" y="5572"/>
                </a:lnTo>
                <a:lnTo>
                  <a:pt x="2501108" y="11626"/>
                </a:lnTo>
                <a:lnTo>
                  <a:pt x="2499614" y="19050"/>
                </a:lnTo>
                <a:lnTo>
                  <a:pt x="2501108" y="26473"/>
                </a:lnTo>
                <a:lnTo>
                  <a:pt x="2505186" y="32527"/>
                </a:lnTo>
                <a:lnTo>
                  <a:pt x="2511240" y="36605"/>
                </a:lnTo>
                <a:lnTo>
                  <a:pt x="2518664" y="38100"/>
                </a:lnTo>
                <a:lnTo>
                  <a:pt x="2526087" y="36605"/>
                </a:lnTo>
                <a:lnTo>
                  <a:pt x="2532141" y="32527"/>
                </a:lnTo>
                <a:lnTo>
                  <a:pt x="2536219" y="26473"/>
                </a:lnTo>
                <a:lnTo>
                  <a:pt x="2537714" y="19050"/>
                </a:lnTo>
                <a:lnTo>
                  <a:pt x="2536219" y="11626"/>
                </a:lnTo>
                <a:lnTo>
                  <a:pt x="2532141" y="5572"/>
                </a:lnTo>
                <a:lnTo>
                  <a:pt x="2526087" y="1494"/>
                </a:lnTo>
                <a:lnTo>
                  <a:pt x="2518664" y="0"/>
                </a:lnTo>
                <a:close/>
              </a:path>
              <a:path w="3195954" h="299085">
                <a:moveTo>
                  <a:pt x="2594991" y="0"/>
                </a:moveTo>
                <a:lnTo>
                  <a:pt x="2587440" y="1494"/>
                </a:lnTo>
                <a:lnTo>
                  <a:pt x="2581386" y="5572"/>
                </a:lnTo>
                <a:lnTo>
                  <a:pt x="2577308" y="11626"/>
                </a:lnTo>
                <a:lnTo>
                  <a:pt x="2575814" y="19050"/>
                </a:lnTo>
                <a:lnTo>
                  <a:pt x="2577308" y="26473"/>
                </a:lnTo>
                <a:lnTo>
                  <a:pt x="2581386" y="32527"/>
                </a:lnTo>
                <a:lnTo>
                  <a:pt x="2587440" y="36605"/>
                </a:lnTo>
                <a:lnTo>
                  <a:pt x="2594864" y="38100"/>
                </a:lnTo>
                <a:lnTo>
                  <a:pt x="2602360" y="36605"/>
                </a:lnTo>
                <a:lnTo>
                  <a:pt x="2608421" y="32527"/>
                </a:lnTo>
                <a:lnTo>
                  <a:pt x="2612528" y="26473"/>
                </a:lnTo>
                <a:lnTo>
                  <a:pt x="2614041" y="19050"/>
                </a:lnTo>
                <a:lnTo>
                  <a:pt x="2612528" y="11626"/>
                </a:lnTo>
                <a:lnTo>
                  <a:pt x="2608421" y="5572"/>
                </a:lnTo>
                <a:lnTo>
                  <a:pt x="2602360" y="1494"/>
                </a:lnTo>
                <a:lnTo>
                  <a:pt x="2594991" y="0"/>
                </a:lnTo>
                <a:close/>
              </a:path>
              <a:path w="3195954" h="299085">
                <a:moveTo>
                  <a:pt x="2671191" y="0"/>
                </a:moveTo>
                <a:lnTo>
                  <a:pt x="2663767" y="1494"/>
                </a:lnTo>
                <a:lnTo>
                  <a:pt x="2657713" y="5572"/>
                </a:lnTo>
                <a:lnTo>
                  <a:pt x="2653635" y="11626"/>
                </a:lnTo>
                <a:lnTo>
                  <a:pt x="2652141" y="19050"/>
                </a:lnTo>
                <a:lnTo>
                  <a:pt x="2653635" y="26473"/>
                </a:lnTo>
                <a:lnTo>
                  <a:pt x="2657713" y="32527"/>
                </a:lnTo>
                <a:lnTo>
                  <a:pt x="2663767" y="36605"/>
                </a:lnTo>
                <a:lnTo>
                  <a:pt x="2671191" y="38100"/>
                </a:lnTo>
                <a:lnTo>
                  <a:pt x="2678614" y="36605"/>
                </a:lnTo>
                <a:lnTo>
                  <a:pt x="2684668" y="32527"/>
                </a:lnTo>
                <a:lnTo>
                  <a:pt x="2688746" y="26473"/>
                </a:lnTo>
                <a:lnTo>
                  <a:pt x="2690241" y="19050"/>
                </a:lnTo>
                <a:lnTo>
                  <a:pt x="2688746" y="11626"/>
                </a:lnTo>
                <a:lnTo>
                  <a:pt x="2684668" y="5572"/>
                </a:lnTo>
                <a:lnTo>
                  <a:pt x="2678614" y="1494"/>
                </a:lnTo>
                <a:lnTo>
                  <a:pt x="2671191" y="0"/>
                </a:lnTo>
                <a:close/>
              </a:path>
              <a:path w="3195954" h="299085">
                <a:moveTo>
                  <a:pt x="2747391" y="0"/>
                </a:moveTo>
                <a:lnTo>
                  <a:pt x="2739967" y="1494"/>
                </a:lnTo>
                <a:lnTo>
                  <a:pt x="2733913" y="5572"/>
                </a:lnTo>
                <a:lnTo>
                  <a:pt x="2729835" y="11626"/>
                </a:lnTo>
                <a:lnTo>
                  <a:pt x="2728341" y="19050"/>
                </a:lnTo>
                <a:lnTo>
                  <a:pt x="2729835" y="26473"/>
                </a:lnTo>
                <a:lnTo>
                  <a:pt x="2733913" y="32527"/>
                </a:lnTo>
                <a:lnTo>
                  <a:pt x="2739967" y="36605"/>
                </a:lnTo>
                <a:lnTo>
                  <a:pt x="2747391" y="38100"/>
                </a:lnTo>
                <a:lnTo>
                  <a:pt x="2754814" y="36605"/>
                </a:lnTo>
                <a:lnTo>
                  <a:pt x="2760868" y="32527"/>
                </a:lnTo>
                <a:lnTo>
                  <a:pt x="2764946" y="26473"/>
                </a:lnTo>
                <a:lnTo>
                  <a:pt x="2766441" y="19050"/>
                </a:lnTo>
                <a:lnTo>
                  <a:pt x="2764946" y="11626"/>
                </a:lnTo>
                <a:lnTo>
                  <a:pt x="2760868" y="5572"/>
                </a:lnTo>
                <a:lnTo>
                  <a:pt x="2754814" y="1494"/>
                </a:lnTo>
                <a:lnTo>
                  <a:pt x="2747391" y="0"/>
                </a:lnTo>
                <a:close/>
              </a:path>
              <a:path w="3195954" h="299085">
                <a:moveTo>
                  <a:pt x="2823718" y="0"/>
                </a:moveTo>
                <a:lnTo>
                  <a:pt x="2816167" y="1494"/>
                </a:lnTo>
                <a:lnTo>
                  <a:pt x="2810113" y="5572"/>
                </a:lnTo>
                <a:lnTo>
                  <a:pt x="2806035" y="11626"/>
                </a:lnTo>
                <a:lnTo>
                  <a:pt x="2804541" y="19050"/>
                </a:lnTo>
                <a:lnTo>
                  <a:pt x="2806035" y="26473"/>
                </a:lnTo>
                <a:lnTo>
                  <a:pt x="2810113" y="32527"/>
                </a:lnTo>
                <a:lnTo>
                  <a:pt x="2816167" y="36605"/>
                </a:lnTo>
                <a:lnTo>
                  <a:pt x="2823591" y="38100"/>
                </a:lnTo>
                <a:lnTo>
                  <a:pt x="2831087" y="36605"/>
                </a:lnTo>
                <a:lnTo>
                  <a:pt x="2837148" y="32527"/>
                </a:lnTo>
                <a:lnTo>
                  <a:pt x="2841255" y="26473"/>
                </a:lnTo>
                <a:lnTo>
                  <a:pt x="2842768" y="19050"/>
                </a:lnTo>
                <a:lnTo>
                  <a:pt x="2841255" y="11626"/>
                </a:lnTo>
                <a:lnTo>
                  <a:pt x="2837148" y="5572"/>
                </a:lnTo>
                <a:lnTo>
                  <a:pt x="2831087" y="1494"/>
                </a:lnTo>
                <a:lnTo>
                  <a:pt x="2823718" y="0"/>
                </a:lnTo>
                <a:close/>
              </a:path>
              <a:path w="3195954" h="299085">
                <a:moveTo>
                  <a:pt x="2899918" y="0"/>
                </a:moveTo>
                <a:lnTo>
                  <a:pt x="2892494" y="1494"/>
                </a:lnTo>
                <a:lnTo>
                  <a:pt x="2886440" y="5572"/>
                </a:lnTo>
                <a:lnTo>
                  <a:pt x="2882362" y="11626"/>
                </a:lnTo>
                <a:lnTo>
                  <a:pt x="2880868" y="19050"/>
                </a:lnTo>
                <a:lnTo>
                  <a:pt x="2882362" y="26473"/>
                </a:lnTo>
                <a:lnTo>
                  <a:pt x="2886440" y="32527"/>
                </a:lnTo>
                <a:lnTo>
                  <a:pt x="2892494" y="36605"/>
                </a:lnTo>
                <a:lnTo>
                  <a:pt x="2899918" y="38100"/>
                </a:lnTo>
                <a:lnTo>
                  <a:pt x="2907341" y="36605"/>
                </a:lnTo>
                <a:lnTo>
                  <a:pt x="2913395" y="32527"/>
                </a:lnTo>
                <a:lnTo>
                  <a:pt x="2917473" y="26473"/>
                </a:lnTo>
                <a:lnTo>
                  <a:pt x="2918968" y="19050"/>
                </a:lnTo>
                <a:lnTo>
                  <a:pt x="2917473" y="11626"/>
                </a:lnTo>
                <a:lnTo>
                  <a:pt x="2913395" y="5572"/>
                </a:lnTo>
                <a:lnTo>
                  <a:pt x="2907341" y="1494"/>
                </a:lnTo>
                <a:lnTo>
                  <a:pt x="2899918" y="0"/>
                </a:lnTo>
                <a:close/>
              </a:path>
              <a:path w="3195954" h="299085">
                <a:moveTo>
                  <a:pt x="2976118" y="0"/>
                </a:moveTo>
                <a:lnTo>
                  <a:pt x="2968694" y="1494"/>
                </a:lnTo>
                <a:lnTo>
                  <a:pt x="2962640" y="5572"/>
                </a:lnTo>
                <a:lnTo>
                  <a:pt x="2958562" y="11626"/>
                </a:lnTo>
                <a:lnTo>
                  <a:pt x="2957068" y="19050"/>
                </a:lnTo>
                <a:lnTo>
                  <a:pt x="2958562" y="26473"/>
                </a:lnTo>
                <a:lnTo>
                  <a:pt x="2962640" y="32527"/>
                </a:lnTo>
                <a:lnTo>
                  <a:pt x="2968694" y="36605"/>
                </a:lnTo>
                <a:lnTo>
                  <a:pt x="2976118" y="38100"/>
                </a:lnTo>
                <a:lnTo>
                  <a:pt x="2983541" y="36605"/>
                </a:lnTo>
                <a:lnTo>
                  <a:pt x="2989595" y="32527"/>
                </a:lnTo>
                <a:lnTo>
                  <a:pt x="2993673" y="26473"/>
                </a:lnTo>
                <a:lnTo>
                  <a:pt x="2995168" y="19050"/>
                </a:lnTo>
                <a:lnTo>
                  <a:pt x="2993673" y="11626"/>
                </a:lnTo>
                <a:lnTo>
                  <a:pt x="2989595" y="5572"/>
                </a:lnTo>
                <a:lnTo>
                  <a:pt x="2983541" y="1494"/>
                </a:lnTo>
                <a:lnTo>
                  <a:pt x="2976118" y="0"/>
                </a:lnTo>
                <a:close/>
              </a:path>
              <a:path w="3195954" h="299085">
                <a:moveTo>
                  <a:pt x="3044825" y="21764"/>
                </a:moveTo>
                <a:lnTo>
                  <a:pt x="3038010" y="24374"/>
                </a:lnTo>
                <a:lnTo>
                  <a:pt x="3032505" y="29591"/>
                </a:lnTo>
                <a:lnTo>
                  <a:pt x="3029527" y="36542"/>
                </a:lnTo>
                <a:lnTo>
                  <a:pt x="3029442" y="43862"/>
                </a:lnTo>
                <a:lnTo>
                  <a:pt x="3032095" y="50682"/>
                </a:lnTo>
                <a:lnTo>
                  <a:pt x="3037331" y="56134"/>
                </a:lnTo>
                <a:lnTo>
                  <a:pt x="3044265" y="59185"/>
                </a:lnTo>
                <a:lnTo>
                  <a:pt x="3051556" y="59309"/>
                </a:lnTo>
                <a:lnTo>
                  <a:pt x="3058370" y="56669"/>
                </a:lnTo>
                <a:lnTo>
                  <a:pt x="3063875" y="51435"/>
                </a:lnTo>
                <a:lnTo>
                  <a:pt x="3066853" y="44483"/>
                </a:lnTo>
                <a:lnTo>
                  <a:pt x="3066938" y="37163"/>
                </a:lnTo>
                <a:lnTo>
                  <a:pt x="3064285" y="30343"/>
                </a:lnTo>
                <a:lnTo>
                  <a:pt x="3059049" y="24892"/>
                </a:lnTo>
                <a:lnTo>
                  <a:pt x="3052115" y="21893"/>
                </a:lnTo>
                <a:lnTo>
                  <a:pt x="3044825" y="21764"/>
                </a:lnTo>
                <a:close/>
              </a:path>
              <a:path w="3195954" h="299085">
                <a:moveTo>
                  <a:pt x="3105086" y="74422"/>
                </a:moveTo>
                <a:lnTo>
                  <a:pt x="3097756" y="74822"/>
                </a:lnTo>
                <a:lnTo>
                  <a:pt x="3090926" y="78105"/>
                </a:lnTo>
                <a:lnTo>
                  <a:pt x="3085994" y="83772"/>
                </a:lnTo>
                <a:lnTo>
                  <a:pt x="3083671" y="90678"/>
                </a:lnTo>
                <a:lnTo>
                  <a:pt x="3084085" y="97964"/>
                </a:lnTo>
                <a:lnTo>
                  <a:pt x="3087370" y="104775"/>
                </a:lnTo>
                <a:lnTo>
                  <a:pt x="3093055" y="109833"/>
                </a:lnTo>
                <a:lnTo>
                  <a:pt x="3099990" y="112156"/>
                </a:lnTo>
                <a:lnTo>
                  <a:pt x="3107283" y="111742"/>
                </a:lnTo>
                <a:lnTo>
                  <a:pt x="3114040" y="108458"/>
                </a:lnTo>
                <a:lnTo>
                  <a:pt x="3119044" y="102790"/>
                </a:lnTo>
                <a:lnTo>
                  <a:pt x="3121405" y="95885"/>
                </a:lnTo>
                <a:lnTo>
                  <a:pt x="3121005" y="88598"/>
                </a:lnTo>
                <a:lnTo>
                  <a:pt x="3117723" y="81788"/>
                </a:lnTo>
                <a:lnTo>
                  <a:pt x="3112035" y="76783"/>
                </a:lnTo>
                <a:lnTo>
                  <a:pt x="3105086" y="74422"/>
                </a:lnTo>
                <a:close/>
              </a:path>
              <a:path w="3195954" h="299085">
                <a:moveTo>
                  <a:pt x="3119838" y="169810"/>
                </a:moveTo>
                <a:lnTo>
                  <a:pt x="3082544" y="175768"/>
                </a:lnTo>
                <a:lnTo>
                  <a:pt x="3156966" y="279654"/>
                </a:lnTo>
                <a:lnTo>
                  <a:pt x="3188442" y="179927"/>
                </a:lnTo>
                <a:lnTo>
                  <a:pt x="3133066" y="179927"/>
                </a:lnTo>
                <a:lnTo>
                  <a:pt x="3126263" y="177292"/>
                </a:lnTo>
                <a:lnTo>
                  <a:pt x="3120937" y="172275"/>
                </a:lnTo>
                <a:lnTo>
                  <a:pt x="3119838" y="169810"/>
                </a:lnTo>
                <a:close/>
              </a:path>
              <a:path w="3195954" h="299085">
                <a:moveTo>
                  <a:pt x="3155202" y="164162"/>
                </a:moveTo>
                <a:lnTo>
                  <a:pt x="3119838" y="169810"/>
                </a:lnTo>
                <a:lnTo>
                  <a:pt x="3120937" y="172275"/>
                </a:lnTo>
                <a:lnTo>
                  <a:pt x="3126263" y="177292"/>
                </a:lnTo>
                <a:lnTo>
                  <a:pt x="3133066" y="179927"/>
                </a:lnTo>
                <a:lnTo>
                  <a:pt x="3140582" y="179705"/>
                </a:lnTo>
                <a:lnTo>
                  <a:pt x="3147506" y="176635"/>
                </a:lnTo>
                <a:lnTo>
                  <a:pt x="3152536" y="171338"/>
                </a:lnTo>
                <a:lnTo>
                  <a:pt x="3155209" y="164542"/>
                </a:lnTo>
                <a:lnTo>
                  <a:pt x="3155202" y="164162"/>
                </a:lnTo>
                <a:close/>
              </a:path>
              <a:path w="3195954" h="299085">
                <a:moveTo>
                  <a:pt x="3195447" y="157734"/>
                </a:moveTo>
                <a:lnTo>
                  <a:pt x="3155202" y="164162"/>
                </a:lnTo>
                <a:lnTo>
                  <a:pt x="3155209" y="164542"/>
                </a:lnTo>
                <a:lnTo>
                  <a:pt x="3152536" y="171338"/>
                </a:lnTo>
                <a:lnTo>
                  <a:pt x="3147506" y="176635"/>
                </a:lnTo>
                <a:lnTo>
                  <a:pt x="3140582" y="179705"/>
                </a:lnTo>
                <a:lnTo>
                  <a:pt x="3133066" y="179927"/>
                </a:lnTo>
                <a:lnTo>
                  <a:pt x="3188442" y="179927"/>
                </a:lnTo>
                <a:lnTo>
                  <a:pt x="3195447" y="157734"/>
                </a:lnTo>
                <a:close/>
              </a:path>
              <a:path w="3195954" h="299085">
                <a:moveTo>
                  <a:pt x="3139773" y="142345"/>
                </a:moveTo>
                <a:lnTo>
                  <a:pt x="3132201" y="142494"/>
                </a:lnTo>
                <a:lnTo>
                  <a:pt x="3125350" y="145637"/>
                </a:lnTo>
                <a:lnTo>
                  <a:pt x="3120358" y="150971"/>
                </a:lnTo>
                <a:lnTo>
                  <a:pt x="3117699" y="157781"/>
                </a:lnTo>
                <a:lnTo>
                  <a:pt x="3117850" y="165354"/>
                </a:lnTo>
                <a:lnTo>
                  <a:pt x="3119838" y="169810"/>
                </a:lnTo>
                <a:lnTo>
                  <a:pt x="3155202" y="164162"/>
                </a:lnTo>
                <a:lnTo>
                  <a:pt x="3155060" y="156972"/>
                </a:lnTo>
                <a:lnTo>
                  <a:pt x="3151917" y="150048"/>
                </a:lnTo>
                <a:lnTo>
                  <a:pt x="3146583" y="145018"/>
                </a:lnTo>
                <a:lnTo>
                  <a:pt x="3139773" y="142345"/>
                </a:lnTo>
                <a:close/>
              </a:path>
            </a:pathLst>
          </a:custGeom>
          <a:solidFill>
            <a:srgbClr val="F3F3F3"/>
          </a:solidFill>
        </p:spPr>
        <p:txBody>
          <a:bodyPr wrap="square" lIns="0" tIns="0" rIns="0" bIns="0" rtlCol="0"/>
          <a:lstStyle/>
          <a:p>
            <a:endParaRPr/>
          </a:p>
        </p:txBody>
      </p:sp>
      <p:sp>
        <p:nvSpPr>
          <p:cNvPr id="18" name="object 18"/>
          <p:cNvSpPr/>
          <p:nvPr/>
        </p:nvSpPr>
        <p:spPr>
          <a:xfrm>
            <a:off x="7028942" y="5965697"/>
            <a:ext cx="3194685" cy="281305"/>
          </a:xfrm>
          <a:custGeom>
            <a:avLst/>
            <a:gdLst/>
            <a:ahLst/>
            <a:cxnLst/>
            <a:rect l="l" t="t" r="r" b="b"/>
            <a:pathLst>
              <a:path w="3194684" h="281304">
                <a:moveTo>
                  <a:pt x="38607" y="0"/>
                </a:moveTo>
                <a:lnTo>
                  <a:pt x="0" y="121843"/>
                </a:lnTo>
                <a:lnTo>
                  <a:pt x="56542" y="112875"/>
                </a:lnTo>
                <a:lnTo>
                  <a:pt x="50212" y="112875"/>
                </a:lnTo>
                <a:lnTo>
                  <a:pt x="43402" y="110243"/>
                </a:lnTo>
                <a:lnTo>
                  <a:pt x="38068" y="105252"/>
                </a:lnTo>
                <a:lnTo>
                  <a:pt x="34925" y="98361"/>
                </a:lnTo>
                <a:lnTo>
                  <a:pt x="34756" y="90758"/>
                </a:lnTo>
                <a:lnTo>
                  <a:pt x="37385" y="83945"/>
                </a:lnTo>
                <a:lnTo>
                  <a:pt x="42372" y="78615"/>
                </a:lnTo>
                <a:lnTo>
                  <a:pt x="49275" y="75501"/>
                </a:lnTo>
                <a:lnTo>
                  <a:pt x="56848" y="75305"/>
                </a:lnTo>
                <a:lnTo>
                  <a:pt x="92437" y="75305"/>
                </a:lnTo>
                <a:lnTo>
                  <a:pt x="38607" y="0"/>
                </a:lnTo>
                <a:close/>
              </a:path>
              <a:path w="3194684" h="281304">
                <a:moveTo>
                  <a:pt x="56848" y="75305"/>
                </a:moveTo>
                <a:lnTo>
                  <a:pt x="49275" y="75501"/>
                </a:lnTo>
                <a:lnTo>
                  <a:pt x="42372" y="78615"/>
                </a:lnTo>
                <a:lnTo>
                  <a:pt x="37385" y="83945"/>
                </a:lnTo>
                <a:lnTo>
                  <a:pt x="34756" y="90758"/>
                </a:lnTo>
                <a:lnTo>
                  <a:pt x="34925" y="98361"/>
                </a:lnTo>
                <a:lnTo>
                  <a:pt x="38068" y="105252"/>
                </a:lnTo>
                <a:lnTo>
                  <a:pt x="43402" y="110243"/>
                </a:lnTo>
                <a:lnTo>
                  <a:pt x="50212" y="112875"/>
                </a:lnTo>
                <a:lnTo>
                  <a:pt x="57813" y="112674"/>
                </a:lnTo>
                <a:lnTo>
                  <a:pt x="64688" y="109573"/>
                </a:lnTo>
                <a:lnTo>
                  <a:pt x="69675" y="104243"/>
                </a:lnTo>
                <a:lnTo>
                  <a:pt x="72304" y="97429"/>
                </a:lnTo>
                <a:lnTo>
                  <a:pt x="72135" y="89827"/>
                </a:lnTo>
                <a:lnTo>
                  <a:pt x="68992" y="82929"/>
                </a:lnTo>
                <a:lnTo>
                  <a:pt x="63658" y="77935"/>
                </a:lnTo>
                <a:lnTo>
                  <a:pt x="56848" y="75305"/>
                </a:lnTo>
                <a:close/>
              </a:path>
              <a:path w="3194684" h="281304">
                <a:moveTo>
                  <a:pt x="57722" y="112688"/>
                </a:moveTo>
                <a:lnTo>
                  <a:pt x="50212" y="112875"/>
                </a:lnTo>
                <a:lnTo>
                  <a:pt x="56542" y="112875"/>
                </a:lnTo>
                <a:lnTo>
                  <a:pt x="57722" y="112688"/>
                </a:lnTo>
                <a:close/>
              </a:path>
              <a:path w="3194684" h="281304">
                <a:moveTo>
                  <a:pt x="92437" y="75305"/>
                </a:moveTo>
                <a:lnTo>
                  <a:pt x="56848" y="75305"/>
                </a:lnTo>
                <a:lnTo>
                  <a:pt x="63658" y="77935"/>
                </a:lnTo>
                <a:lnTo>
                  <a:pt x="68992" y="82929"/>
                </a:lnTo>
                <a:lnTo>
                  <a:pt x="72135" y="89827"/>
                </a:lnTo>
                <a:lnTo>
                  <a:pt x="72304" y="97429"/>
                </a:lnTo>
                <a:lnTo>
                  <a:pt x="69675" y="104243"/>
                </a:lnTo>
                <a:lnTo>
                  <a:pt x="64688" y="109573"/>
                </a:lnTo>
                <a:lnTo>
                  <a:pt x="57813" y="112674"/>
                </a:lnTo>
                <a:lnTo>
                  <a:pt x="112902" y="103936"/>
                </a:lnTo>
                <a:lnTo>
                  <a:pt x="92437" y="75305"/>
                </a:lnTo>
                <a:close/>
              </a:path>
              <a:path w="3194684" h="281304">
                <a:moveTo>
                  <a:pt x="77781" y="146317"/>
                </a:moveTo>
                <a:lnTo>
                  <a:pt x="70484" y="148437"/>
                </a:lnTo>
                <a:lnTo>
                  <a:pt x="64644" y="153209"/>
                </a:lnTo>
                <a:lnTo>
                  <a:pt x="61198" y="159638"/>
                </a:lnTo>
                <a:lnTo>
                  <a:pt x="60394" y="166897"/>
                </a:lnTo>
                <a:lnTo>
                  <a:pt x="62483" y="174155"/>
                </a:lnTo>
                <a:lnTo>
                  <a:pt x="67280" y="180065"/>
                </a:lnTo>
                <a:lnTo>
                  <a:pt x="73707" y="183529"/>
                </a:lnTo>
                <a:lnTo>
                  <a:pt x="80968" y="184328"/>
                </a:lnTo>
                <a:lnTo>
                  <a:pt x="88264" y="182206"/>
                </a:lnTo>
                <a:lnTo>
                  <a:pt x="94105" y="177434"/>
                </a:lnTo>
                <a:lnTo>
                  <a:pt x="97551" y="171005"/>
                </a:lnTo>
                <a:lnTo>
                  <a:pt x="98355" y="163747"/>
                </a:lnTo>
                <a:lnTo>
                  <a:pt x="96265" y="156489"/>
                </a:lnTo>
                <a:lnTo>
                  <a:pt x="91469" y="150584"/>
                </a:lnTo>
                <a:lnTo>
                  <a:pt x="85042" y="147119"/>
                </a:lnTo>
                <a:lnTo>
                  <a:pt x="77781" y="146317"/>
                </a:lnTo>
                <a:close/>
              </a:path>
              <a:path w="3194684" h="281304">
                <a:moveTo>
                  <a:pt x="125539" y="205470"/>
                </a:moveTo>
                <a:lnTo>
                  <a:pt x="118494" y="207339"/>
                </a:lnTo>
                <a:lnTo>
                  <a:pt x="112522" y="211937"/>
                </a:lnTo>
                <a:lnTo>
                  <a:pt x="108727" y="218501"/>
                </a:lnTo>
                <a:lnTo>
                  <a:pt x="107791" y="225745"/>
                </a:lnTo>
                <a:lnTo>
                  <a:pt x="109664" y="232804"/>
                </a:lnTo>
                <a:lnTo>
                  <a:pt x="114300" y="238810"/>
                </a:lnTo>
                <a:lnTo>
                  <a:pt x="120846" y="242596"/>
                </a:lnTo>
                <a:lnTo>
                  <a:pt x="128095" y="243512"/>
                </a:lnTo>
                <a:lnTo>
                  <a:pt x="135177" y="241643"/>
                </a:lnTo>
                <a:lnTo>
                  <a:pt x="141224" y="237045"/>
                </a:lnTo>
                <a:lnTo>
                  <a:pt x="144944" y="230481"/>
                </a:lnTo>
                <a:lnTo>
                  <a:pt x="145843" y="223237"/>
                </a:lnTo>
                <a:lnTo>
                  <a:pt x="143956" y="216178"/>
                </a:lnTo>
                <a:lnTo>
                  <a:pt x="139318" y="210172"/>
                </a:lnTo>
                <a:lnTo>
                  <a:pt x="132774" y="206386"/>
                </a:lnTo>
                <a:lnTo>
                  <a:pt x="125539" y="205470"/>
                </a:lnTo>
                <a:close/>
              </a:path>
              <a:path w="3194684" h="281304">
                <a:moveTo>
                  <a:pt x="197230" y="240563"/>
                </a:moveTo>
                <a:lnTo>
                  <a:pt x="175009" y="263302"/>
                </a:lnTo>
                <a:lnTo>
                  <a:pt x="177926" y="270008"/>
                </a:lnTo>
                <a:lnTo>
                  <a:pt x="183130" y="275142"/>
                </a:lnTo>
                <a:lnTo>
                  <a:pt x="190118" y="277990"/>
                </a:lnTo>
                <a:lnTo>
                  <a:pt x="197719" y="277910"/>
                </a:lnTo>
                <a:lnTo>
                  <a:pt x="204438" y="275024"/>
                </a:lnTo>
                <a:lnTo>
                  <a:pt x="209585" y="269834"/>
                </a:lnTo>
                <a:lnTo>
                  <a:pt x="212471" y="262826"/>
                </a:lnTo>
                <a:lnTo>
                  <a:pt x="212340" y="255261"/>
                </a:lnTo>
                <a:lnTo>
                  <a:pt x="209422" y="248551"/>
                </a:lnTo>
                <a:lnTo>
                  <a:pt x="204219" y="243413"/>
                </a:lnTo>
                <a:lnTo>
                  <a:pt x="197230" y="240563"/>
                </a:lnTo>
                <a:close/>
              </a:path>
              <a:path w="3194684" h="281304">
                <a:moveTo>
                  <a:pt x="269748" y="243077"/>
                </a:moveTo>
                <a:lnTo>
                  <a:pt x="262324" y="244575"/>
                </a:lnTo>
                <a:lnTo>
                  <a:pt x="256270" y="248659"/>
                </a:lnTo>
                <a:lnTo>
                  <a:pt x="252192" y="254715"/>
                </a:lnTo>
                <a:lnTo>
                  <a:pt x="250698" y="262127"/>
                </a:lnTo>
                <a:lnTo>
                  <a:pt x="252192" y="269540"/>
                </a:lnTo>
                <a:lnTo>
                  <a:pt x="256270" y="275596"/>
                </a:lnTo>
                <a:lnTo>
                  <a:pt x="262324" y="279680"/>
                </a:lnTo>
                <a:lnTo>
                  <a:pt x="269748" y="281177"/>
                </a:lnTo>
                <a:lnTo>
                  <a:pt x="277171" y="279680"/>
                </a:lnTo>
                <a:lnTo>
                  <a:pt x="283225" y="275596"/>
                </a:lnTo>
                <a:lnTo>
                  <a:pt x="287303" y="269540"/>
                </a:lnTo>
                <a:lnTo>
                  <a:pt x="288798" y="262127"/>
                </a:lnTo>
                <a:lnTo>
                  <a:pt x="287303" y="254715"/>
                </a:lnTo>
                <a:lnTo>
                  <a:pt x="283225" y="248659"/>
                </a:lnTo>
                <a:lnTo>
                  <a:pt x="277171" y="244575"/>
                </a:lnTo>
                <a:lnTo>
                  <a:pt x="269748" y="243077"/>
                </a:lnTo>
                <a:close/>
              </a:path>
              <a:path w="3194684" h="281304">
                <a:moveTo>
                  <a:pt x="345948" y="243077"/>
                </a:moveTo>
                <a:lnTo>
                  <a:pt x="338524" y="244575"/>
                </a:lnTo>
                <a:lnTo>
                  <a:pt x="332470" y="248659"/>
                </a:lnTo>
                <a:lnTo>
                  <a:pt x="328392" y="254715"/>
                </a:lnTo>
                <a:lnTo>
                  <a:pt x="326898" y="262127"/>
                </a:lnTo>
                <a:lnTo>
                  <a:pt x="328392" y="269540"/>
                </a:lnTo>
                <a:lnTo>
                  <a:pt x="332470" y="275596"/>
                </a:lnTo>
                <a:lnTo>
                  <a:pt x="338524" y="279680"/>
                </a:lnTo>
                <a:lnTo>
                  <a:pt x="345948" y="281177"/>
                </a:lnTo>
                <a:lnTo>
                  <a:pt x="353371" y="279680"/>
                </a:lnTo>
                <a:lnTo>
                  <a:pt x="359425" y="275596"/>
                </a:lnTo>
                <a:lnTo>
                  <a:pt x="363503" y="269540"/>
                </a:lnTo>
                <a:lnTo>
                  <a:pt x="364998" y="262127"/>
                </a:lnTo>
                <a:lnTo>
                  <a:pt x="363503" y="254715"/>
                </a:lnTo>
                <a:lnTo>
                  <a:pt x="359425" y="248659"/>
                </a:lnTo>
                <a:lnTo>
                  <a:pt x="353371" y="244575"/>
                </a:lnTo>
                <a:lnTo>
                  <a:pt x="345948" y="243077"/>
                </a:lnTo>
                <a:close/>
              </a:path>
              <a:path w="3194684" h="281304">
                <a:moveTo>
                  <a:pt x="422275" y="243077"/>
                </a:moveTo>
                <a:lnTo>
                  <a:pt x="414724" y="244575"/>
                </a:lnTo>
                <a:lnTo>
                  <a:pt x="408670" y="248659"/>
                </a:lnTo>
                <a:lnTo>
                  <a:pt x="404592" y="254715"/>
                </a:lnTo>
                <a:lnTo>
                  <a:pt x="403098" y="262127"/>
                </a:lnTo>
                <a:lnTo>
                  <a:pt x="404592" y="269540"/>
                </a:lnTo>
                <a:lnTo>
                  <a:pt x="408670" y="275596"/>
                </a:lnTo>
                <a:lnTo>
                  <a:pt x="414724" y="279680"/>
                </a:lnTo>
                <a:lnTo>
                  <a:pt x="422148" y="281177"/>
                </a:lnTo>
                <a:lnTo>
                  <a:pt x="429644" y="279680"/>
                </a:lnTo>
                <a:lnTo>
                  <a:pt x="435705" y="275596"/>
                </a:lnTo>
                <a:lnTo>
                  <a:pt x="439812" y="269540"/>
                </a:lnTo>
                <a:lnTo>
                  <a:pt x="441325" y="262127"/>
                </a:lnTo>
                <a:lnTo>
                  <a:pt x="439812" y="254715"/>
                </a:lnTo>
                <a:lnTo>
                  <a:pt x="435705" y="248659"/>
                </a:lnTo>
                <a:lnTo>
                  <a:pt x="429644" y="244575"/>
                </a:lnTo>
                <a:lnTo>
                  <a:pt x="422275" y="243077"/>
                </a:lnTo>
                <a:close/>
              </a:path>
              <a:path w="3194684" h="281304">
                <a:moveTo>
                  <a:pt x="498475" y="243077"/>
                </a:moveTo>
                <a:lnTo>
                  <a:pt x="491051" y="244575"/>
                </a:lnTo>
                <a:lnTo>
                  <a:pt x="484997" y="248659"/>
                </a:lnTo>
                <a:lnTo>
                  <a:pt x="480919" y="254715"/>
                </a:lnTo>
                <a:lnTo>
                  <a:pt x="479425" y="262127"/>
                </a:lnTo>
                <a:lnTo>
                  <a:pt x="480919" y="269540"/>
                </a:lnTo>
                <a:lnTo>
                  <a:pt x="484997" y="275596"/>
                </a:lnTo>
                <a:lnTo>
                  <a:pt x="491051" y="279680"/>
                </a:lnTo>
                <a:lnTo>
                  <a:pt x="498475" y="281177"/>
                </a:lnTo>
                <a:lnTo>
                  <a:pt x="505898" y="279680"/>
                </a:lnTo>
                <a:lnTo>
                  <a:pt x="511952" y="275596"/>
                </a:lnTo>
                <a:lnTo>
                  <a:pt x="516030" y="269540"/>
                </a:lnTo>
                <a:lnTo>
                  <a:pt x="517525" y="262127"/>
                </a:lnTo>
                <a:lnTo>
                  <a:pt x="516030" y="254715"/>
                </a:lnTo>
                <a:lnTo>
                  <a:pt x="511952" y="248659"/>
                </a:lnTo>
                <a:lnTo>
                  <a:pt x="505898" y="244575"/>
                </a:lnTo>
                <a:lnTo>
                  <a:pt x="498475" y="243077"/>
                </a:lnTo>
                <a:close/>
              </a:path>
              <a:path w="3194684" h="281304">
                <a:moveTo>
                  <a:pt x="574675" y="243077"/>
                </a:moveTo>
                <a:lnTo>
                  <a:pt x="567251" y="244575"/>
                </a:lnTo>
                <a:lnTo>
                  <a:pt x="561197" y="248659"/>
                </a:lnTo>
                <a:lnTo>
                  <a:pt x="557119" y="254715"/>
                </a:lnTo>
                <a:lnTo>
                  <a:pt x="555625" y="262127"/>
                </a:lnTo>
                <a:lnTo>
                  <a:pt x="557119" y="269540"/>
                </a:lnTo>
                <a:lnTo>
                  <a:pt x="561197" y="275596"/>
                </a:lnTo>
                <a:lnTo>
                  <a:pt x="567251" y="279680"/>
                </a:lnTo>
                <a:lnTo>
                  <a:pt x="574675" y="281177"/>
                </a:lnTo>
                <a:lnTo>
                  <a:pt x="582098" y="279680"/>
                </a:lnTo>
                <a:lnTo>
                  <a:pt x="588152" y="275596"/>
                </a:lnTo>
                <a:lnTo>
                  <a:pt x="592230" y="269540"/>
                </a:lnTo>
                <a:lnTo>
                  <a:pt x="593725" y="262127"/>
                </a:lnTo>
                <a:lnTo>
                  <a:pt x="592230" y="254715"/>
                </a:lnTo>
                <a:lnTo>
                  <a:pt x="588152" y="248659"/>
                </a:lnTo>
                <a:lnTo>
                  <a:pt x="582098" y="244575"/>
                </a:lnTo>
                <a:lnTo>
                  <a:pt x="574675" y="243077"/>
                </a:lnTo>
                <a:close/>
              </a:path>
              <a:path w="3194684" h="281304">
                <a:moveTo>
                  <a:pt x="650875" y="243077"/>
                </a:moveTo>
                <a:lnTo>
                  <a:pt x="643451" y="244575"/>
                </a:lnTo>
                <a:lnTo>
                  <a:pt x="637397" y="248659"/>
                </a:lnTo>
                <a:lnTo>
                  <a:pt x="633319" y="254715"/>
                </a:lnTo>
                <a:lnTo>
                  <a:pt x="631825" y="262127"/>
                </a:lnTo>
                <a:lnTo>
                  <a:pt x="633319" y="269540"/>
                </a:lnTo>
                <a:lnTo>
                  <a:pt x="637397" y="275596"/>
                </a:lnTo>
                <a:lnTo>
                  <a:pt x="643451" y="279680"/>
                </a:lnTo>
                <a:lnTo>
                  <a:pt x="650875" y="281177"/>
                </a:lnTo>
                <a:lnTo>
                  <a:pt x="658298" y="279680"/>
                </a:lnTo>
                <a:lnTo>
                  <a:pt x="664352" y="275596"/>
                </a:lnTo>
                <a:lnTo>
                  <a:pt x="668430" y="269540"/>
                </a:lnTo>
                <a:lnTo>
                  <a:pt x="669925" y="262127"/>
                </a:lnTo>
                <a:lnTo>
                  <a:pt x="668430" y="254715"/>
                </a:lnTo>
                <a:lnTo>
                  <a:pt x="664352" y="248659"/>
                </a:lnTo>
                <a:lnTo>
                  <a:pt x="658298" y="244575"/>
                </a:lnTo>
                <a:lnTo>
                  <a:pt x="650875" y="243077"/>
                </a:lnTo>
                <a:close/>
              </a:path>
              <a:path w="3194684" h="281304">
                <a:moveTo>
                  <a:pt x="727201" y="243077"/>
                </a:moveTo>
                <a:lnTo>
                  <a:pt x="719705" y="244575"/>
                </a:lnTo>
                <a:lnTo>
                  <a:pt x="713644" y="248659"/>
                </a:lnTo>
                <a:lnTo>
                  <a:pt x="709537" y="254715"/>
                </a:lnTo>
                <a:lnTo>
                  <a:pt x="708025" y="262127"/>
                </a:lnTo>
                <a:lnTo>
                  <a:pt x="709537" y="269540"/>
                </a:lnTo>
                <a:lnTo>
                  <a:pt x="713644" y="275596"/>
                </a:lnTo>
                <a:lnTo>
                  <a:pt x="719705" y="279680"/>
                </a:lnTo>
                <a:lnTo>
                  <a:pt x="727075" y="281177"/>
                </a:lnTo>
                <a:lnTo>
                  <a:pt x="734625" y="279680"/>
                </a:lnTo>
                <a:lnTo>
                  <a:pt x="740679" y="275596"/>
                </a:lnTo>
                <a:lnTo>
                  <a:pt x="744757" y="269540"/>
                </a:lnTo>
                <a:lnTo>
                  <a:pt x="746251" y="262127"/>
                </a:lnTo>
                <a:lnTo>
                  <a:pt x="744757" y="254715"/>
                </a:lnTo>
                <a:lnTo>
                  <a:pt x="740679" y="248659"/>
                </a:lnTo>
                <a:lnTo>
                  <a:pt x="734625" y="244575"/>
                </a:lnTo>
                <a:lnTo>
                  <a:pt x="727201" y="243077"/>
                </a:lnTo>
                <a:close/>
              </a:path>
              <a:path w="3194684" h="281304">
                <a:moveTo>
                  <a:pt x="803401" y="243077"/>
                </a:moveTo>
                <a:lnTo>
                  <a:pt x="795978" y="244575"/>
                </a:lnTo>
                <a:lnTo>
                  <a:pt x="789924" y="248659"/>
                </a:lnTo>
                <a:lnTo>
                  <a:pt x="785846" y="254715"/>
                </a:lnTo>
                <a:lnTo>
                  <a:pt x="784351" y="262127"/>
                </a:lnTo>
                <a:lnTo>
                  <a:pt x="785846" y="269540"/>
                </a:lnTo>
                <a:lnTo>
                  <a:pt x="789924" y="275596"/>
                </a:lnTo>
                <a:lnTo>
                  <a:pt x="795978" y="279680"/>
                </a:lnTo>
                <a:lnTo>
                  <a:pt x="803401" y="281177"/>
                </a:lnTo>
                <a:lnTo>
                  <a:pt x="810825" y="279680"/>
                </a:lnTo>
                <a:lnTo>
                  <a:pt x="816879" y="275596"/>
                </a:lnTo>
                <a:lnTo>
                  <a:pt x="820957" y="269540"/>
                </a:lnTo>
                <a:lnTo>
                  <a:pt x="822451" y="262127"/>
                </a:lnTo>
                <a:lnTo>
                  <a:pt x="820957" y="254715"/>
                </a:lnTo>
                <a:lnTo>
                  <a:pt x="816879" y="248659"/>
                </a:lnTo>
                <a:lnTo>
                  <a:pt x="810825" y="244575"/>
                </a:lnTo>
                <a:lnTo>
                  <a:pt x="803401" y="243077"/>
                </a:lnTo>
                <a:close/>
              </a:path>
              <a:path w="3194684" h="281304">
                <a:moveTo>
                  <a:pt x="879601" y="243077"/>
                </a:moveTo>
                <a:lnTo>
                  <a:pt x="872178" y="244575"/>
                </a:lnTo>
                <a:lnTo>
                  <a:pt x="866124" y="248659"/>
                </a:lnTo>
                <a:lnTo>
                  <a:pt x="862046" y="254715"/>
                </a:lnTo>
                <a:lnTo>
                  <a:pt x="860551" y="262127"/>
                </a:lnTo>
                <a:lnTo>
                  <a:pt x="862046" y="269540"/>
                </a:lnTo>
                <a:lnTo>
                  <a:pt x="866124" y="275596"/>
                </a:lnTo>
                <a:lnTo>
                  <a:pt x="872178" y="279680"/>
                </a:lnTo>
                <a:lnTo>
                  <a:pt x="879601" y="281177"/>
                </a:lnTo>
                <a:lnTo>
                  <a:pt x="887025" y="279680"/>
                </a:lnTo>
                <a:lnTo>
                  <a:pt x="893079" y="275596"/>
                </a:lnTo>
                <a:lnTo>
                  <a:pt x="897157" y="269540"/>
                </a:lnTo>
                <a:lnTo>
                  <a:pt x="898651" y="262127"/>
                </a:lnTo>
                <a:lnTo>
                  <a:pt x="897157" y="254715"/>
                </a:lnTo>
                <a:lnTo>
                  <a:pt x="893079" y="248659"/>
                </a:lnTo>
                <a:lnTo>
                  <a:pt x="887025" y="244575"/>
                </a:lnTo>
                <a:lnTo>
                  <a:pt x="879601" y="243077"/>
                </a:lnTo>
                <a:close/>
              </a:path>
              <a:path w="3194684" h="281304">
                <a:moveTo>
                  <a:pt x="955928" y="243077"/>
                </a:moveTo>
                <a:lnTo>
                  <a:pt x="948378" y="244575"/>
                </a:lnTo>
                <a:lnTo>
                  <a:pt x="942324" y="248659"/>
                </a:lnTo>
                <a:lnTo>
                  <a:pt x="938246" y="254715"/>
                </a:lnTo>
                <a:lnTo>
                  <a:pt x="936751" y="262127"/>
                </a:lnTo>
                <a:lnTo>
                  <a:pt x="938246" y="269540"/>
                </a:lnTo>
                <a:lnTo>
                  <a:pt x="942324" y="275596"/>
                </a:lnTo>
                <a:lnTo>
                  <a:pt x="948378" y="279680"/>
                </a:lnTo>
                <a:lnTo>
                  <a:pt x="955801" y="281177"/>
                </a:lnTo>
                <a:lnTo>
                  <a:pt x="963298" y="279680"/>
                </a:lnTo>
                <a:lnTo>
                  <a:pt x="969359" y="275596"/>
                </a:lnTo>
                <a:lnTo>
                  <a:pt x="973466" y="269540"/>
                </a:lnTo>
                <a:lnTo>
                  <a:pt x="974978" y="262127"/>
                </a:lnTo>
                <a:lnTo>
                  <a:pt x="973466" y="254715"/>
                </a:lnTo>
                <a:lnTo>
                  <a:pt x="969359" y="248659"/>
                </a:lnTo>
                <a:lnTo>
                  <a:pt x="963298" y="244575"/>
                </a:lnTo>
                <a:lnTo>
                  <a:pt x="955928" y="243077"/>
                </a:lnTo>
                <a:close/>
              </a:path>
              <a:path w="3194684" h="281304">
                <a:moveTo>
                  <a:pt x="1032128" y="243077"/>
                </a:moveTo>
                <a:lnTo>
                  <a:pt x="1024705" y="244575"/>
                </a:lnTo>
                <a:lnTo>
                  <a:pt x="1018651" y="248659"/>
                </a:lnTo>
                <a:lnTo>
                  <a:pt x="1014573" y="254715"/>
                </a:lnTo>
                <a:lnTo>
                  <a:pt x="1013078" y="262127"/>
                </a:lnTo>
                <a:lnTo>
                  <a:pt x="1014573" y="269540"/>
                </a:lnTo>
                <a:lnTo>
                  <a:pt x="1018651" y="275596"/>
                </a:lnTo>
                <a:lnTo>
                  <a:pt x="1024705" y="279680"/>
                </a:lnTo>
                <a:lnTo>
                  <a:pt x="1032128" y="281177"/>
                </a:lnTo>
                <a:lnTo>
                  <a:pt x="1039552" y="279680"/>
                </a:lnTo>
                <a:lnTo>
                  <a:pt x="1045606" y="275596"/>
                </a:lnTo>
                <a:lnTo>
                  <a:pt x="1049684" y="269540"/>
                </a:lnTo>
                <a:lnTo>
                  <a:pt x="1051178" y="262127"/>
                </a:lnTo>
                <a:lnTo>
                  <a:pt x="1049684" y="254715"/>
                </a:lnTo>
                <a:lnTo>
                  <a:pt x="1045606" y="248659"/>
                </a:lnTo>
                <a:lnTo>
                  <a:pt x="1039552" y="244575"/>
                </a:lnTo>
                <a:lnTo>
                  <a:pt x="1032128" y="243077"/>
                </a:lnTo>
                <a:close/>
              </a:path>
              <a:path w="3194684" h="281304">
                <a:moveTo>
                  <a:pt x="1108328" y="243077"/>
                </a:moveTo>
                <a:lnTo>
                  <a:pt x="1100905" y="244575"/>
                </a:lnTo>
                <a:lnTo>
                  <a:pt x="1094851" y="248659"/>
                </a:lnTo>
                <a:lnTo>
                  <a:pt x="1090773" y="254715"/>
                </a:lnTo>
                <a:lnTo>
                  <a:pt x="1089278" y="262127"/>
                </a:lnTo>
                <a:lnTo>
                  <a:pt x="1090773" y="269540"/>
                </a:lnTo>
                <a:lnTo>
                  <a:pt x="1094851" y="275596"/>
                </a:lnTo>
                <a:lnTo>
                  <a:pt x="1100905" y="279680"/>
                </a:lnTo>
                <a:lnTo>
                  <a:pt x="1108328" y="281177"/>
                </a:lnTo>
                <a:lnTo>
                  <a:pt x="1115752" y="279680"/>
                </a:lnTo>
                <a:lnTo>
                  <a:pt x="1121806" y="275596"/>
                </a:lnTo>
                <a:lnTo>
                  <a:pt x="1125884" y="269540"/>
                </a:lnTo>
                <a:lnTo>
                  <a:pt x="1127378" y="262127"/>
                </a:lnTo>
                <a:lnTo>
                  <a:pt x="1125884" y="254715"/>
                </a:lnTo>
                <a:lnTo>
                  <a:pt x="1121806" y="248659"/>
                </a:lnTo>
                <a:lnTo>
                  <a:pt x="1115752" y="244575"/>
                </a:lnTo>
                <a:lnTo>
                  <a:pt x="1108328" y="243077"/>
                </a:lnTo>
                <a:close/>
              </a:path>
              <a:path w="3194684" h="281304">
                <a:moveTo>
                  <a:pt x="1184655" y="243077"/>
                </a:moveTo>
                <a:lnTo>
                  <a:pt x="1177105" y="244575"/>
                </a:lnTo>
                <a:lnTo>
                  <a:pt x="1171051" y="248659"/>
                </a:lnTo>
                <a:lnTo>
                  <a:pt x="1166973" y="254715"/>
                </a:lnTo>
                <a:lnTo>
                  <a:pt x="1165478" y="262127"/>
                </a:lnTo>
                <a:lnTo>
                  <a:pt x="1166973" y="269540"/>
                </a:lnTo>
                <a:lnTo>
                  <a:pt x="1171051" y="275596"/>
                </a:lnTo>
                <a:lnTo>
                  <a:pt x="1177105" y="279680"/>
                </a:lnTo>
                <a:lnTo>
                  <a:pt x="1184528" y="281177"/>
                </a:lnTo>
                <a:lnTo>
                  <a:pt x="1192025" y="279680"/>
                </a:lnTo>
                <a:lnTo>
                  <a:pt x="1198086" y="275596"/>
                </a:lnTo>
                <a:lnTo>
                  <a:pt x="1202193" y="269540"/>
                </a:lnTo>
                <a:lnTo>
                  <a:pt x="1203705" y="262127"/>
                </a:lnTo>
                <a:lnTo>
                  <a:pt x="1202193" y="254715"/>
                </a:lnTo>
                <a:lnTo>
                  <a:pt x="1198086" y="248659"/>
                </a:lnTo>
                <a:lnTo>
                  <a:pt x="1192025" y="244575"/>
                </a:lnTo>
                <a:lnTo>
                  <a:pt x="1184655" y="243077"/>
                </a:lnTo>
                <a:close/>
              </a:path>
              <a:path w="3194684" h="281304">
                <a:moveTo>
                  <a:pt x="1260855" y="243077"/>
                </a:moveTo>
                <a:lnTo>
                  <a:pt x="1253432" y="244575"/>
                </a:lnTo>
                <a:lnTo>
                  <a:pt x="1247378" y="248659"/>
                </a:lnTo>
                <a:lnTo>
                  <a:pt x="1243300" y="254715"/>
                </a:lnTo>
                <a:lnTo>
                  <a:pt x="1241805" y="262127"/>
                </a:lnTo>
                <a:lnTo>
                  <a:pt x="1243300" y="269540"/>
                </a:lnTo>
                <a:lnTo>
                  <a:pt x="1247378" y="275596"/>
                </a:lnTo>
                <a:lnTo>
                  <a:pt x="1253432" y="279680"/>
                </a:lnTo>
                <a:lnTo>
                  <a:pt x="1260855" y="281177"/>
                </a:lnTo>
                <a:lnTo>
                  <a:pt x="1268279" y="279680"/>
                </a:lnTo>
                <a:lnTo>
                  <a:pt x="1274333" y="275596"/>
                </a:lnTo>
                <a:lnTo>
                  <a:pt x="1278411" y="269540"/>
                </a:lnTo>
                <a:lnTo>
                  <a:pt x="1279905" y="262127"/>
                </a:lnTo>
                <a:lnTo>
                  <a:pt x="1278411" y="254715"/>
                </a:lnTo>
                <a:lnTo>
                  <a:pt x="1274333" y="248659"/>
                </a:lnTo>
                <a:lnTo>
                  <a:pt x="1268279" y="244575"/>
                </a:lnTo>
                <a:lnTo>
                  <a:pt x="1260855" y="243077"/>
                </a:lnTo>
                <a:close/>
              </a:path>
              <a:path w="3194684" h="281304">
                <a:moveTo>
                  <a:pt x="1337055" y="243077"/>
                </a:moveTo>
                <a:lnTo>
                  <a:pt x="1329632" y="244575"/>
                </a:lnTo>
                <a:lnTo>
                  <a:pt x="1323578" y="248659"/>
                </a:lnTo>
                <a:lnTo>
                  <a:pt x="1319500" y="254715"/>
                </a:lnTo>
                <a:lnTo>
                  <a:pt x="1318005" y="262127"/>
                </a:lnTo>
                <a:lnTo>
                  <a:pt x="1319500" y="269540"/>
                </a:lnTo>
                <a:lnTo>
                  <a:pt x="1323578" y="275596"/>
                </a:lnTo>
                <a:lnTo>
                  <a:pt x="1329632" y="279680"/>
                </a:lnTo>
                <a:lnTo>
                  <a:pt x="1337055" y="281177"/>
                </a:lnTo>
                <a:lnTo>
                  <a:pt x="1344479" y="279680"/>
                </a:lnTo>
                <a:lnTo>
                  <a:pt x="1350533" y="275596"/>
                </a:lnTo>
                <a:lnTo>
                  <a:pt x="1354611" y="269540"/>
                </a:lnTo>
                <a:lnTo>
                  <a:pt x="1356105" y="262127"/>
                </a:lnTo>
                <a:lnTo>
                  <a:pt x="1354611" y="254715"/>
                </a:lnTo>
                <a:lnTo>
                  <a:pt x="1350533" y="248659"/>
                </a:lnTo>
                <a:lnTo>
                  <a:pt x="1344479" y="244575"/>
                </a:lnTo>
                <a:lnTo>
                  <a:pt x="1337055" y="243077"/>
                </a:lnTo>
                <a:close/>
              </a:path>
              <a:path w="3194684" h="281304">
                <a:moveTo>
                  <a:pt x="1413255" y="243077"/>
                </a:moveTo>
                <a:lnTo>
                  <a:pt x="1405832" y="244575"/>
                </a:lnTo>
                <a:lnTo>
                  <a:pt x="1399778" y="248659"/>
                </a:lnTo>
                <a:lnTo>
                  <a:pt x="1395700" y="254715"/>
                </a:lnTo>
                <a:lnTo>
                  <a:pt x="1394205" y="262127"/>
                </a:lnTo>
                <a:lnTo>
                  <a:pt x="1395700" y="269540"/>
                </a:lnTo>
                <a:lnTo>
                  <a:pt x="1399778" y="275596"/>
                </a:lnTo>
                <a:lnTo>
                  <a:pt x="1405832" y="279680"/>
                </a:lnTo>
                <a:lnTo>
                  <a:pt x="1413255" y="281177"/>
                </a:lnTo>
                <a:lnTo>
                  <a:pt x="1420679" y="279680"/>
                </a:lnTo>
                <a:lnTo>
                  <a:pt x="1426733" y="275596"/>
                </a:lnTo>
                <a:lnTo>
                  <a:pt x="1430811" y="269540"/>
                </a:lnTo>
                <a:lnTo>
                  <a:pt x="1432305" y="262127"/>
                </a:lnTo>
                <a:lnTo>
                  <a:pt x="1430811" y="254715"/>
                </a:lnTo>
                <a:lnTo>
                  <a:pt x="1426733" y="248659"/>
                </a:lnTo>
                <a:lnTo>
                  <a:pt x="1420679" y="244575"/>
                </a:lnTo>
                <a:lnTo>
                  <a:pt x="1413255" y="243077"/>
                </a:lnTo>
                <a:close/>
              </a:path>
              <a:path w="3194684" h="281304">
                <a:moveTo>
                  <a:pt x="1489582" y="243077"/>
                </a:moveTo>
                <a:lnTo>
                  <a:pt x="1482086" y="244575"/>
                </a:lnTo>
                <a:lnTo>
                  <a:pt x="1476025" y="248659"/>
                </a:lnTo>
                <a:lnTo>
                  <a:pt x="1471918" y="254715"/>
                </a:lnTo>
                <a:lnTo>
                  <a:pt x="1470405" y="262127"/>
                </a:lnTo>
                <a:lnTo>
                  <a:pt x="1471918" y="269540"/>
                </a:lnTo>
                <a:lnTo>
                  <a:pt x="1476025" y="275596"/>
                </a:lnTo>
                <a:lnTo>
                  <a:pt x="1482086" y="279680"/>
                </a:lnTo>
                <a:lnTo>
                  <a:pt x="1489455" y="281177"/>
                </a:lnTo>
                <a:lnTo>
                  <a:pt x="1497006" y="279680"/>
                </a:lnTo>
                <a:lnTo>
                  <a:pt x="1503060" y="275596"/>
                </a:lnTo>
                <a:lnTo>
                  <a:pt x="1507138" y="269540"/>
                </a:lnTo>
                <a:lnTo>
                  <a:pt x="1508632" y="262127"/>
                </a:lnTo>
                <a:lnTo>
                  <a:pt x="1507138" y="254715"/>
                </a:lnTo>
                <a:lnTo>
                  <a:pt x="1503060" y="248659"/>
                </a:lnTo>
                <a:lnTo>
                  <a:pt x="1497006" y="244575"/>
                </a:lnTo>
                <a:lnTo>
                  <a:pt x="1489582" y="243077"/>
                </a:lnTo>
                <a:close/>
              </a:path>
              <a:path w="3194684" h="281304">
                <a:moveTo>
                  <a:pt x="1565782" y="243077"/>
                </a:moveTo>
                <a:lnTo>
                  <a:pt x="1558359" y="244575"/>
                </a:lnTo>
                <a:lnTo>
                  <a:pt x="1552305" y="248659"/>
                </a:lnTo>
                <a:lnTo>
                  <a:pt x="1548227" y="254715"/>
                </a:lnTo>
                <a:lnTo>
                  <a:pt x="1546732" y="262127"/>
                </a:lnTo>
                <a:lnTo>
                  <a:pt x="1548227" y="269540"/>
                </a:lnTo>
                <a:lnTo>
                  <a:pt x="1552305" y="275596"/>
                </a:lnTo>
                <a:lnTo>
                  <a:pt x="1558359" y="279680"/>
                </a:lnTo>
                <a:lnTo>
                  <a:pt x="1565782" y="281177"/>
                </a:lnTo>
                <a:lnTo>
                  <a:pt x="1573206" y="279680"/>
                </a:lnTo>
                <a:lnTo>
                  <a:pt x="1579260" y="275596"/>
                </a:lnTo>
                <a:lnTo>
                  <a:pt x="1583338" y="269540"/>
                </a:lnTo>
                <a:lnTo>
                  <a:pt x="1584832" y="262127"/>
                </a:lnTo>
                <a:lnTo>
                  <a:pt x="1583338" y="254715"/>
                </a:lnTo>
                <a:lnTo>
                  <a:pt x="1579260" y="248659"/>
                </a:lnTo>
                <a:lnTo>
                  <a:pt x="1573206" y="244575"/>
                </a:lnTo>
                <a:lnTo>
                  <a:pt x="1565782" y="243077"/>
                </a:lnTo>
                <a:close/>
              </a:path>
              <a:path w="3194684" h="281304">
                <a:moveTo>
                  <a:pt x="1641982" y="243077"/>
                </a:moveTo>
                <a:lnTo>
                  <a:pt x="1634559" y="244575"/>
                </a:lnTo>
                <a:lnTo>
                  <a:pt x="1628505" y="248659"/>
                </a:lnTo>
                <a:lnTo>
                  <a:pt x="1624427" y="254715"/>
                </a:lnTo>
                <a:lnTo>
                  <a:pt x="1622932" y="262127"/>
                </a:lnTo>
                <a:lnTo>
                  <a:pt x="1624427" y="269540"/>
                </a:lnTo>
                <a:lnTo>
                  <a:pt x="1628505" y="275596"/>
                </a:lnTo>
                <a:lnTo>
                  <a:pt x="1634559" y="279680"/>
                </a:lnTo>
                <a:lnTo>
                  <a:pt x="1641982" y="281177"/>
                </a:lnTo>
                <a:lnTo>
                  <a:pt x="1649406" y="279680"/>
                </a:lnTo>
                <a:lnTo>
                  <a:pt x="1655460" y="275596"/>
                </a:lnTo>
                <a:lnTo>
                  <a:pt x="1659538" y="269540"/>
                </a:lnTo>
                <a:lnTo>
                  <a:pt x="1661032" y="262127"/>
                </a:lnTo>
                <a:lnTo>
                  <a:pt x="1659538" y="254715"/>
                </a:lnTo>
                <a:lnTo>
                  <a:pt x="1655460" y="248659"/>
                </a:lnTo>
                <a:lnTo>
                  <a:pt x="1649406" y="244575"/>
                </a:lnTo>
                <a:lnTo>
                  <a:pt x="1641982" y="243077"/>
                </a:lnTo>
                <a:close/>
              </a:path>
              <a:path w="3194684" h="281304">
                <a:moveTo>
                  <a:pt x="1718309" y="243077"/>
                </a:moveTo>
                <a:lnTo>
                  <a:pt x="1710759" y="244575"/>
                </a:lnTo>
                <a:lnTo>
                  <a:pt x="1704705" y="248659"/>
                </a:lnTo>
                <a:lnTo>
                  <a:pt x="1700627" y="254715"/>
                </a:lnTo>
                <a:lnTo>
                  <a:pt x="1699132" y="262127"/>
                </a:lnTo>
                <a:lnTo>
                  <a:pt x="1700627" y="269540"/>
                </a:lnTo>
                <a:lnTo>
                  <a:pt x="1704705" y="275596"/>
                </a:lnTo>
                <a:lnTo>
                  <a:pt x="1710759" y="279680"/>
                </a:lnTo>
                <a:lnTo>
                  <a:pt x="1718182" y="281177"/>
                </a:lnTo>
                <a:lnTo>
                  <a:pt x="1725679" y="279680"/>
                </a:lnTo>
                <a:lnTo>
                  <a:pt x="1731740" y="275596"/>
                </a:lnTo>
                <a:lnTo>
                  <a:pt x="1735847" y="269540"/>
                </a:lnTo>
                <a:lnTo>
                  <a:pt x="1737359" y="262127"/>
                </a:lnTo>
                <a:lnTo>
                  <a:pt x="1735847" y="254715"/>
                </a:lnTo>
                <a:lnTo>
                  <a:pt x="1731740" y="248659"/>
                </a:lnTo>
                <a:lnTo>
                  <a:pt x="1725679" y="244575"/>
                </a:lnTo>
                <a:lnTo>
                  <a:pt x="1718309" y="243077"/>
                </a:lnTo>
                <a:close/>
              </a:path>
              <a:path w="3194684" h="281304">
                <a:moveTo>
                  <a:pt x="1794509" y="243077"/>
                </a:moveTo>
                <a:lnTo>
                  <a:pt x="1787086" y="244575"/>
                </a:lnTo>
                <a:lnTo>
                  <a:pt x="1781032" y="248659"/>
                </a:lnTo>
                <a:lnTo>
                  <a:pt x="1776954" y="254715"/>
                </a:lnTo>
                <a:lnTo>
                  <a:pt x="1775459" y="262127"/>
                </a:lnTo>
                <a:lnTo>
                  <a:pt x="1776954" y="269540"/>
                </a:lnTo>
                <a:lnTo>
                  <a:pt x="1781032" y="275596"/>
                </a:lnTo>
                <a:lnTo>
                  <a:pt x="1787086" y="279680"/>
                </a:lnTo>
                <a:lnTo>
                  <a:pt x="1794509" y="281177"/>
                </a:lnTo>
                <a:lnTo>
                  <a:pt x="1801933" y="279680"/>
                </a:lnTo>
                <a:lnTo>
                  <a:pt x="1807987" y="275596"/>
                </a:lnTo>
                <a:lnTo>
                  <a:pt x="1812065" y="269540"/>
                </a:lnTo>
                <a:lnTo>
                  <a:pt x="1813559" y="262127"/>
                </a:lnTo>
                <a:lnTo>
                  <a:pt x="1812065" y="254715"/>
                </a:lnTo>
                <a:lnTo>
                  <a:pt x="1807987" y="248659"/>
                </a:lnTo>
                <a:lnTo>
                  <a:pt x="1801933" y="244575"/>
                </a:lnTo>
                <a:lnTo>
                  <a:pt x="1794509" y="243077"/>
                </a:lnTo>
                <a:close/>
              </a:path>
              <a:path w="3194684" h="281304">
                <a:moveTo>
                  <a:pt x="1870709" y="243077"/>
                </a:moveTo>
                <a:lnTo>
                  <a:pt x="1863286" y="244575"/>
                </a:lnTo>
                <a:lnTo>
                  <a:pt x="1857232" y="248659"/>
                </a:lnTo>
                <a:lnTo>
                  <a:pt x="1853154" y="254715"/>
                </a:lnTo>
                <a:lnTo>
                  <a:pt x="1851659" y="262127"/>
                </a:lnTo>
                <a:lnTo>
                  <a:pt x="1853154" y="269540"/>
                </a:lnTo>
                <a:lnTo>
                  <a:pt x="1857232" y="275596"/>
                </a:lnTo>
                <a:lnTo>
                  <a:pt x="1863286" y="279680"/>
                </a:lnTo>
                <a:lnTo>
                  <a:pt x="1870709" y="281177"/>
                </a:lnTo>
                <a:lnTo>
                  <a:pt x="1878133" y="279680"/>
                </a:lnTo>
                <a:lnTo>
                  <a:pt x="1884187" y="275596"/>
                </a:lnTo>
                <a:lnTo>
                  <a:pt x="1888265" y="269540"/>
                </a:lnTo>
                <a:lnTo>
                  <a:pt x="1889759" y="262127"/>
                </a:lnTo>
                <a:lnTo>
                  <a:pt x="1888265" y="254715"/>
                </a:lnTo>
                <a:lnTo>
                  <a:pt x="1884187" y="248659"/>
                </a:lnTo>
                <a:lnTo>
                  <a:pt x="1878133" y="244575"/>
                </a:lnTo>
                <a:lnTo>
                  <a:pt x="1870709" y="243077"/>
                </a:lnTo>
                <a:close/>
              </a:path>
              <a:path w="3194684" h="281304">
                <a:moveTo>
                  <a:pt x="1947036" y="243077"/>
                </a:moveTo>
                <a:lnTo>
                  <a:pt x="1939486" y="244575"/>
                </a:lnTo>
                <a:lnTo>
                  <a:pt x="1933432" y="248659"/>
                </a:lnTo>
                <a:lnTo>
                  <a:pt x="1929354" y="254715"/>
                </a:lnTo>
                <a:lnTo>
                  <a:pt x="1927859" y="262127"/>
                </a:lnTo>
                <a:lnTo>
                  <a:pt x="1929354" y="269540"/>
                </a:lnTo>
                <a:lnTo>
                  <a:pt x="1933432" y="275596"/>
                </a:lnTo>
                <a:lnTo>
                  <a:pt x="1939486" y="279680"/>
                </a:lnTo>
                <a:lnTo>
                  <a:pt x="1946909" y="281177"/>
                </a:lnTo>
                <a:lnTo>
                  <a:pt x="1954406" y="279680"/>
                </a:lnTo>
                <a:lnTo>
                  <a:pt x="1960467" y="275596"/>
                </a:lnTo>
                <a:lnTo>
                  <a:pt x="1964574" y="269540"/>
                </a:lnTo>
                <a:lnTo>
                  <a:pt x="1966086" y="262127"/>
                </a:lnTo>
                <a:lnTo>
                  <a:pt x="1964574" y="254715"/>
                </a:lnTo>
                <a:lnTo>
                  <a:pt x="1960467" y="248659"/>
                </a:lnTo>
                <a:lnTo>
                  <a:pt x="1954406" y="244575"/>
                </a:lnTo>
                <a:lnTo>
                  <a:pt x="1947036" y="243077"/>
                </a:lnTo>
                <a:close/>
              </a:path>
              <a:path w="3194684" h="281304">
                <a:moveTo>
                  <a:pt x="2023236" y="243077"/>
                </a:moveTo>
                <a:lnTo>
                  <a:pt x="2015813" y="244575"/>
                </a:lnTo>
                <a:lnTo>
                  <a:pt x="2009759" y="248659"/>
                </a:lnTo>
                <a:lnTo>
                  <a:pt x="2005681" y="254715"/>
                </a:lnTo>
                <a:lnTo>
                  <a:pt x="2004186" y="262127"/>
                </a:lnTo>
                <a:lnTo>
                  <a:pt x="2005681" y="269540"/>
                </a:lnTo>
                <a:lnTo>
                  <a:pt x="2009759" y="275596"/>
                </a:lnTo>
                <a:lnTo>
                  <a:pt x="2015813" y="279680"/>
                </a:lnTo>
                <a:lnTo>
                  <a:pt x="2023236" y="281177"/>
                </a:lnTo>
                <a:lnTo>
                  <a:pt x="2030660" y="279680"/>
                </a:lnTo>
                <a:lnTo>
                  <a:pt x="2036714" y="275596"/>
                </a:lnTo>
                <a:lnTo>
                  <a:pt x="2040792" y="269540"/>
                </a:lnTo>
                <a:lnTo>
                  <a:pt x="2042286" y="262127"/>
                </a:lnTo>
                <a:lnTo>
                  <a:pt x="2040792" y="254715"/>
                </a:lnTo>
                <a:lnTo>
                  <a:pt x="2036714" y="248659"/>
                </a:lnTo>
                <a:lnTo>
                  <a:pt x="2030660" y="244575"/>
                </a:lnTo>
                <a:lnTo>
                  <a:pt x="2023236" y="243077"/>
                </a:lnTo>
                <a:close/>
              </a:path>
              <a:path w="3194684" h="281304">
                <a:moveTo>
                  <a:pt x="2099436" y="243077"/>
                </a:moveTo>
                <a:lnTo>
                  <a:pt x="2092013" y="244575"/>
                </a:lnTo>
                <a:lnTo>
                  <a:pt x="2085959" y="248659"/>
                </a:lnTo>
                <a:lnTo>
                  <a:pt x="2081881" y="254715"/>
                </a:lnTo>
                <a:lnTo>
                  <a:pt x="2080386" y="262127"/>
                </a:lnTo>
                <a:lnTo>
                  <a:pt x="2081881" y="269540"/>
                </a:lnTo>
                <a:lnTo>
                  <a:pt x="2085959" y="275596"/>
                </a:lnTo>
                <a:lnTo>
                  <a:pt x="2092013" y="279680"/>
                </a:lnTo>
                <a:lnTo>
                  <a:pt x="2099436" y="281177"/>
                </a:lnTo>
                <a:lnTo>
                  <a:pt x="2106860" y="279680"/>
                </a:lnTo>
                <a:lnTo>
                  <a:pt x="2112914" y="275596"/>
                </a:lnTo>
                <a:lnTo>
                  <a:pt x="2116992" y="269540"/>
                </a:lnTo>
                <a:lnTo>
                  <a:pt x="2118486" y="262127"/>
                </a:lnTo>
                <a:lnTo>
                  <a:pt x="2116992" y="254715"/>
                </a:lnTo>
                <a:lnTo>
                  <a:pt x="2112914" y="248659"/>
                </a:lnTo>
                <a:lnTo>
                  <a:pt x="2106860" y="244575"/>
                </a:lnTo>
                <a:lnTo>
                  <a:pt x="2099436" y="243077"/>
                </a:lnTo>
                <a:close/>
              </a:path>
              <a:path w="3194684" h="281304">
                <a:moveTo>
                  <a:pt x="2175636" y="243077"/>
                </a:moveTo>
                <a:lnTo>
                  <a:pt x="2168213" y="244575"/>
                </a:lnTo>
                <a:lnTo>
                  <a:pt x="2162159" y="248659"/>
                </a:lnTo>
                <a:lnTo>
                  <a:pt x="2158081" y="254715"/>
                </a:lnTo>
                <a:lnTo>
                  <a:pt x="2156586" y="262127"/>
                </a:lnTo>
                <a:lnTo>
                  <a:pt x="2158081" y="269540"/>
                </a:lnTo>
                <a:lnTo>
                  <a:pt x="2162159" y="275596"/>
                </a:lnTo>
                <a:lnTo>
                  <a:pt x="2168213" y="279680"/>
                </a:lnTo>
                <a:lnTo>
                  <a:pt x="2175636" y="281177"/>
                </a:lnTo>
                <a:lnTo>
                  <a:pt x="2183060" y="279680"/>
                </a:lnTo>
                <a:lnTo>
                  <a:pt x="2189114" y="275596"/>
                </a:lnTo>
                <a:lnTo>
                  <a:pt x="2193192" y="269540"/>
                </a:lnTo>
                <a:lnTo>
                  <a:pt x="2194686" y="262127"/>
                </a:lnTo>
                <a:lnTo>
                  <a:pt x="2193192" y="254715"/>
                </a:lnTo>
                <a:lnTo>
                  <a:pt x="2189114" y="248659"/>
                </a:lnTo>
                <a:lnTo>
                  <a:pt x="2183060" y="244575"/>
                </a:lnTo>
                <a:lnTo>
                  <a:pt x="2175636" y="243077"/>
                </a:lnTo>
                <a:close/>
              </a:path>
              <a:path w="3194684" h="281304">
                <a:moveTo>
                  <a:pt x="2251963" y="243077"/>
                </a:moveTo>
                <a:lnTo>
                  <a:pt x="2244467" y="244575"/>
                </a:lnTo>
                <a:lnTo>
                  <a:pt x="2238406" y="248659"/>
                </a:lnTo>
                <a:lnTo>
                  <a:pt x="2234299" y="254715"/>
                </a:lnTo>
                <a:lnTo>
                  <a:pt x="2232786" y="262127"/>
                </a:lnTo>
                <a:lnTo>
                  <a:pt x="2234299" y="269540"/>
                </a:lnTo>
                <a:lnTo>
                  <a:pt x="2238406" y="275596"/>
                </a:lnTo>
                <a:lnTo>
                  <a:pt x="2244467" y="279680"/>
                </a:lnTo>
                <a:lnTo>
                  <a:pt x="2251836" y="281177"/>
                </a:lnTo>
                <a:lnTo>
                  <a:pt x="2259387" y="279680"/>
                </a:lnTo>
                <a:lnTo>
                  <a:pt x="2265441" y="275596"/>
                </a:lnTo>
                <a:lnTo>
                  <a:pt x="2269519" y="269540"/>
                </a:lnTo>
                <a:lnTo>
                  <a:pt x="2271013" y="262127"/>
                </a:lnTo>
                <a:lnTo>
                  <a:pt x="2269519" y="254715"/>
                </a:lnTo>
                <a:lnTo>
                  <a:pt x="2265441" y="248659"/>
                </a:lnTo>
                <a:lnTo>
                  <a:pt x="2259387" y="244575"/>
                </a:lnTo>
                <a:lnTo>
                  <a:pt x="2251963" y="243077"/>
                </a:lnTo>
                <a:close/>
              </a:path>
              <a:path w="3194684" h="281304">
                <a:moveTo>
                  <a:pt x="2328163" y="243077"/>
                </a:moveTo>
                <a:lnTo>
                  <a:pt x="2320740" y="244575"/>
                </a:lnTo>
                <a:lnTo>
                  <a:pt x="2314686" y="248659"/>
                </a:lnTo>
                <a:lnTo>
                  <a:pt x="2310608" y="254715"/>
                </a:lnTo>
                <a:lnTo>
                  <a:pt x="2309113" y="262127"/>
                </a:lnTo>
                <a:lnTo>
                  <a:pt x="2310608" y="269540"/>
                </a:lnTo>
                <a:lnTo>
                  <a:pt x="2314686" y="275596"/>
                </a:lnTo>
                <a:lnTo>
                  <a:pt x="2320740" y="279680"/>
                </a:lnTo>
                <a:lnTo>
                  <a:pt x="2328163" y="281177"/>
                </a:lnTo>
                <a:lnTo>
                  <a:pt x="2335587" y="279680"/>
                </a:lnTo>
                <a:lnTo>
                  <a:pt x="2341641" y="275596"/>
                </a:lnTo>
                <a:lnTo>
                  <a:pt x="2345719" y="269540"/>
                </a:lnTo>
                <a:lnTo>
                  <a:pt x="2347213" y="262127"/>
                </a:lnTo>
                <a:lnTo>
                  <a:pt x="2345719" y="254715"/>
                </a:lnTo>
                <a:lnTo>
                  <a:pt x="2341641" y="248659"/>
                </a:lnTo>
                <a:lnTo>
                  <a:pt x="2335587" y="244575"/>
                </a:lnTo>
                <a:lnTo>
                  <a:pt x="2328163" y="243077"/>
                </a:lnTo>
                <a:close/>
              </a:path>
              <a:path w="3194684" h="281304">
                <a:moveTo>
                  <a:pt x="2404363" y="243077"/>
                </a:moveTo>
                <a:lnTo>
                  <a:pt x="2396940" y="244575"/>
                </a:lnTo>
                <a:lnTo>
                  <a:pt x="2390886" y="248659"/>
                </a:lnTo>
                <a:lnTo>
                  <a:pt x="2386808" y="254715"/>
                </a:lnTo>
                <a:lnTo>
                  <a:pt x="2385313" y="262127"/>
                </a:lnTo>
                <a:lnTo>
                  <a:pt x="2386808" y="269540"/>
                </a:lnTo>
                <a:lnTo>
                  <a:pt x="2390886" y="275596"/>
                </a:lnTo>
                <a:lnTo>
                  <a:pt x="2396940" y="279680"/>
                </a:lnTo>
                <a:lnTo>
                  <a:pt x="2404363" y="281177"/>
                </a:lnTo>
                <a:lnTo>
                  <a:pt x="2411787" y="279680"/>
                </a:lnTo>
                <a:lnTo>
                  <a:pt x="2417841" y="275596"/>
                </a:lnTo>
                <a:lnTo>
                  <a:pt x="2421919" y="269540"/>
                </a:lnTo>
                <a:lnTo>
                  <a:pt x="2423413" y="262127"/>
                </a:lnTo>
                <a:lnTo>
                  <a:pt x="2421919" y="254715"/>
                </a:lnTo>
                <a:lnTo>
                  <a:pt x="2417841" y="248659"/>
                </a:lnTo>
                <a:lnTo>
                  <a:pt x="2411787" y="244575"/>
                </a:lnTo>
                <a:lnTo>
                  <a:pt x="2404363" y="243077"/>
                </a:lnTo>
                <a:close/>
              </a:path>
              <a:path w="3194684" h="281304">
                <a:moveTo>
                  <a:pt x="2480690" y="243077"/>
                </a:moveTo>
                <a:lnTo>
                  <a:pt x="2473140" y="244575"/>
                </a:lnTo>
                <a:lnTo>
                  <a:pt x="2467086" y="248659"/>
                </a:lnTo>
                <a:lnTo>
                  <a:pt x="2463008" y="254715"/>
                </a:lnTo>
                <a:lnTo>
                  <a:pt x="2461513" y="262127"/>
                </a:lnTo>
                <a:lnTo>
                  <a:pt x="2463008" y="269540"/>
                </a:lnTo>
                <a:lnTo>
                  <a:pt x="2467086" y="275596"/>
                </a:lnTo>
                <a:lnTo>
                  <a:pt x="2473140" y="279680"/>
                </a:lnTo>
                <a:lnTo>
                  <a:pt x="2480563" y="281177"/>
                </a:lnTo>
                <a:lnTo>
                  <a:pt x="2488060" y="279680"/>
                </a:lnTo>
                <a:lnTo>
                  <a:pt x="2494121" y="275596"/>
                </a:lnTo>
                <a:lnTo>
                  <a:pt x="2498228" y="269540"/>
                </a:lnTo>
                <a:lnTo>
                  <a:pt x="2499740" y="262127"/>
                </a:lnTo>
                <a:lnTo>
                  <a:pt x="2498228" y="254715"/>
                </a:lnTo>
                <a:lnTo>
                  <a:pt x="2494121" y="248659"/>
                </a:lnTo>
                <a:lnTo>
                  <a:pt x="2488060" y="244575"/>
                </a:lnTo>
                <a:lnTo>
                  <a:pt x="2480690" y="243077"/>
                </a:lnTo>
                <a:close/>
              </a:path>
              <a:path w="3194684" h="281304">
                <a:moveTo>
                  <a:pt x="2556890" y="243077"/>
                </a:moveTo>
                <a:lnTo>
                  <a:pt x="2549467" y="244575"/>
                </a:lnTo>
                <a:lnTo>
                  <a:pt x="2543413" y="248659"/>
                </a:lnTo>
                <a:lnTo>
                  <a:pt x="2539335" y="254715"/>
                </a:lnTo>
                <a:lnTo>
                  <a:pt x="2537840" y="262127"/>
                </a:lnTo>
                <a:lnTo>
                  <a:pt x="2539335" y="269540"/>
                </a:lnTo>
                <a:lnTo>
                  <a:pt x="2543413" y="275596"/>
                </a:lnTo>
                <a:lnTo>
                  <a:pt x="2549467" y="279680"/>
                </a:lnTo>
                <a:lnTo>
                  <a:pt x="2556890" y="281177"/>
                </a:lnTo>
                <a:lnTo>
                  <a:pt x="2564314" y="279680"/>
                </a:lnTo>
                <a:lnTo>
                  <a:pt x="2570368" y="275596"/>
                </a:lnTo>
                <a:lnTo>
                  <a:pt x="2574446" y="269540"/>
                </a:lnTo>
                <a:lnTo>
                  <a:pt x="2575940" y="262127"/>
                </a:lnTo>
                <a:lnTo>
                  <a:pt x="2574446" y="254715"/>
                </a:lnTo>
                <a:lnTo>
                  <a:pt x="2570368" y="248659"/>
                </a:lnTo>
                <a:lnTo>
                  <a:pt x="2564314" y="244575"/>
                </a:lnTo>
                <a:lnTo>
                  <a:pt x="2556890" y="243077"/>
                </a:lnTo>
                <a:close/>
              </a:path>
              <a:path w="3194684" h="281304">
                <a:moveTo>
                  <a:pt x="2633090" y="243077"/>
                </a:moveTo>
                <a:lnTo>
                  <a:pt x="2625667" y="244575"/>
                </a:lnTo>
                <a:lnTo>
                  <a:pt x="2619613" y="248659"/>
                </a:lnTo>
                <a:lnTo>
                  <a:pt x="2615535" y="254715"/>
                </a:lnTo>
                <a:lnTo>
                  <a:pt x="2614040" y="262127"/>
                </a:lnTo>
                <a:lnTo>
                  <a:pt x="2615535" y="269540"/>
                </a:lnTo>
                <a:lnTo>
                  <a:pt x="2619613" y="275596"/>
                </a:lnTo>
                <a:lnTo>
                  <a:pt x="2625667" y="279680"/>
                </a:lnTo>
                <a:lnTo>
                  <a:pt x="2633090" y="281177"/>
                </a:lnTo>
                <a:lnTo>
                  <a:pt x="2640514" y="279680"/>
                </a:lnTo>
                <a:lnTo>
                  <a:pt x="2646568" y="275596"/>
                </a:lnTo>
                <a:lnTo>
                  <a:pt x="2650646" y="269540"/>
                </a:lnTo>
                <a:lnTo>
                  <a:pt x="2652140" y="262127"/>
                </a:lnTo>
                <a:lnTo>
                  <a:pt x="2650646" y="254715"/>
                </a:lnTo>
                <a:lnTo>
                  <a:pt x="2646568" y="248659"/>
                </a:lnTo>
                <a:lnTo>
                  <a:pt x="2640514" y="244575"/>
                </a:lnTo>
                <a:lnTo>
                  <a:pt x="2633090" y="243077"/>
                </a:lnTo>
                <a:close/>
              </a:path>
              <a:path w="3194684" h="281304">
                <a:moveTo>
                  <a:pt x="2709417" y="243077"/>
                </a:moveTo>
                <a:lnTo>
                  <a:pt x="2701867" y="244575"/>
                </a:lnTo>
                <a:lnTo>
                  <a:pt x="2695813" y="248659"/>
                </a:lnTo>
                <a:lnTo>
                  <a:pt x="2691735" y="254715"/>
                </a:lnTo>
                <a:lnTo>
                  <a:pt x="2690240" y="262127"/>
                </a:lnTo>
                <a:lnTo>
                  <a:pt x="2691735" y="269540"/>
                </a:lnTo>
                <a:lnTo>
                  <a:pt x="2695813" y="275596"/>
                </a:lnTo>
                <a:lnTo>
                  <a:pt x="2701867" y="279680"/>
                </a:lnTo>
                <a:lnTo>
                  <a:pt x="2709290" y="281177"/>
                </a:lnTo>
                <a:lnTo>
                  <a:pt x="2716787" y="279680"/>
                </a:lnTo>
                <a:lnTo>
                  <a:pt x="2722848" y="275596"/>
                </a:lnTo>
                <a:lnTo>
                  <a:pt x="2726955" y="269540"/>
                </a:lnTo>
                <a:lnTo>
                  <a:pt x="2728467" y="262127"/>
                </a:lnTo>
                <a:lnTo>
                  <a:pt x="2726955" y="254715"/>
                </a:lnTo>
                <a:lnTo>
                  <a:pt x="2722848" y="248659"/>
                </a:lnTo>
                <a:lnTo>
                  <a:pt x="2716787" y="244575"/>
                </a:lnTo>
                <a:lnTo>
                  <a:pt x="2709417" y="243077"/>
                </a:lnTo>
                <a:close/>
              </a:path>
              <a:path w="3194684" h="281304">
                <a:moveTo>
                  <a:pt x="2785617" y="243077"/>
                </a:moveTo>
                <a:lnTo>
                  <a:pt x="2778194" y="244575"/>
                </a:lnTo>
                <a:lnTo>
                  <a:pt x="2772140" y="248659"/>
                </a:lnTo>
                <a:lnTo>
                  <a:pt x="2768062" y="254715"/>
                </a:lnTo>
                <a:lnTo>
                  <a:pt x="2766567" y="262127"/>
                </a:lnTo>
                <a:lnTo>
                  <a:pt x="2768062" y="269540"/>
                </a:lnTo>
                <a:lnTo>
                  <a:pt x="2772140" y="275596"/>
                </a:lnTo>
                <a:lnTo>
                  <a:pt x="2778194" y="279680"/>
                </a:lnTo>
                <a:lnTo>
                  <a:pt x="2785617" y="281177"/>
                </a:lnTo>
                <a:lnTo>
                  <a:pt x="2793041" y="279680"/>
                </a:lnTo>
                <a:lnTo>
                  <a:pt x="2799095" y="275596"/>
                </a:lnTo>
                <a:lnTo>
                  <a:pt x="2803173" y="269540"/>
                </a:lnTo>
                <a:lnTo>
                  <a:pt x="2804667" y="262127"/>
                </a:lnTo>
                <a:lnTo>
                  <a:pt x="2803173" y="254715"/>
                </a:lnTo>
                <a:lnTo>
                  <a:pt x="2799095" y="248659"/>
                </a:lnTo>
                <a:lnTo>
                  <a:pt x="2793041" y="244575"/>
                </a:lnTo>
                <a:lnTo>
                  <a:pt x="2785617" y="243077"/>
                </a:lnTo>
                <a:close/>
              </a:path>
              <a:path w="3194684" h="281304">
                <a:moveTo>
                  <a:pt x="2861817" y="243077"/>
                </a:moveTo>
                <a:lnTo>
                  <a:pt x="2854394" y="244575"/>
                </a:lnTo>
                <a:lnTo>
                  <a:pt x="2848340" y="248659"/>
                </a:lnTo>
                <a:lnTo>
                  <a:pt x="2844262" y="254715"/>
                </a:lnTo>
                <a:lnTo>
                  <a:pt x="2842767" y="262127"/>
                </a:lnTo>
                <a:lnTo>
                  <a:pt x="2844262" y="269540"/>
                </a:lnTo>
                <a:lnTo>
                  <a:pt x="2848340" y="275596"/>
                </a:lnTo>
                <a:lnTo>
                  <a:pt x="2854394" y="279680"/>
                </a:lnTo>
                <a:lnTo>
                  <a:pt x="2861817" y="281177"/>
                </a:lnTo>
                <a:lnTo>
                  <a:pt x="2869241" y="279680"/>
                </a:lnTo>
                <a:lnTo>
                  <a:pt x="2875295" y="275596"/>
                </a:lnTo>
                <a:lnTo>
                  <a:pt x="2879373" y="269540"/>
                </a:lnTo>
                <a:lnTo>
                  <a:pt x="2880867" y="262127"/>
                </a:lnTo>
                <a:lnTo>
                  <a:pt x="2879373" y="254715"/>
                </a:lnTo>
                <a:lnTo>
                  <a:pt x="2875295" y="248659"/>
                </a:lnTo>
                <a:lnTo>
                  <a:pt x="2869241" y="244575"/>
                </a:lnTo>
                <a:lnTo>
                  <a:pt x="2861817" y="243077"/>
                </a:lnTo>
                <a:close/>
              </a:path>
              <a:path w="3194684" h="281304">
                <a:moveTo>
                  <a:pt x="2938017" y="243077"/>
                </a:moveTo>
                <a:lnTo>
                  <a:pt x="2930594" y="244575"/>
                </a:lnTo>
                <a:lnTo>
                  <a:pt x="2924540" y="248659"/>
                </a:lnTo>
                <a:lnTo>
                  <a:pt x="2920462" y="254715"/>
                </a:lnTo>
                <a:lnTo>
                  <a:pt x="2918967" y="262127"/>
                </a:lnTo>
                <a:lnTo>
                  <a:pt x="2920462" y="269540"/>
                </a:lnTo>
                <a:lnTo>
                  <a:pt x="2924540" y="275596"/>
                </a:lnTo>
                <a:lnTo>
                  <a:pt x="2930594" y="279680"/>
                </a:lnTo>
                <a:lnTo>
                  <a:pt x="2938017" y="281177"/>
                </a:lnTo>
                <a:lnTo>
                  <a:pt x="2945441" y="279680"/>
                </a:lnTo>
                <a:lnTo>
                  <a:pt x="2951495" y="275596"/>
                </a:lnTo>
                <a:lnTo>
                  <a:pt x="2955573" y="269540"/>
                </a:lnTo>
                <a:lnTo>
                  <a:pt x="2957067" y="262127"/>
                </a:lnTo>
                <a:lnTo>
                  <a:pt x="2955573" y="254715"/>
                </a:lnTo>
                <a:lnTo>
                  <a:pt x="2951495" y="248659"/>
                </a:lnTo>
                <a:lnTo>
                  <a:pt x="2945441" y="244575"/>
                </a:lnTo>
                <a:lnTo>
                  <a:pt x="2938017" y="243077"/>
                </a:lnTo>
                <a:close/>
              </a:path>
              <a:path w="3194684" h="281304">
                <a:moveTo>
                  <a:pt x="3010661" y="241947"/>
                </a:moveTo>
                <a:lnTo>
                  <a:pt x="3003675" y="244803"/>
                </a:lnTo>
                <a:lnTo>
                  <a:pt x="2998485" y="249940"/>
                </a:lnTo>
                <a:lnTo>
                  <a:pt x="2995606" y="256647"/>
                </a:lnTo>
                <a:lnTo>
                  <a:pt x="2995549" y="264210"/>
                </a:lnTo>
                <a:lnTo>
                  <a:pt x="2998360" y="271218"/>
                </a:lnTo>
                <a:lnTo>
                  <a:pt x="3003470" y="276409"/>
                </a:lnTo>
                <a:lnTo>
                  <a:pt x="3010175" y="279294"/>
                </a:lnTo>
                <a:lnTo>
                  <a:pt x="3017774" y="279387"/>
                </a:lnTo>
                <a:lnTo>
                  <a:pt x="3024762" y="276524"/>
                </a:lnTo>
                <a:lnTo>
                  <a:pt x="3029966" y="271386"/>
                </a:lnTo>
                <a:lnTo>
                  <a:pt x="3032883" y="264676"/>
                </a:lnTo>
                <a:lnTo>
                  <a:pt x="3033013" y="257111"/>
                </a:lnTo>
                <a:lnTo>
                  <a:pt x="3030128" y="250111"/>
                </a:lnTo>
                <a:lnTo>
                  <a:pt x="3024981" y="244924"/>
                </a:lnTo>
                <a:lnTo>
                  <a:pt x="3018262" y="242039"/>
                </a:lnTo>
                <a:lnTo>
                  <a:pt x="3010661" y="241947"/>
                </a:lnTo>
                <a:close/>
              </a:path>
              <a:path w="3194684" h="281304">
                <a:moveTo>
                  <a:pt x="3084020" y="210383"/>
                </a:moveTo>
                <a:lnTo>
                  <a:pt x="3076771" y="211315"/>
                </a:lnTo>
                <a:lnTo>
                  <a:pt x="3070225" y="215087"/>
                </a:lnTo>
                <a:lnTo>
                  <a:pt x="3065660" y="221131"/>
                </a:lnTo>
                <a:lnTo>
                  <a:pt x="3063811" y="228193"/>
                </a:lnTo>
                <a:lnTo>
                  <a:pt x="3064724" y="235436"/>
                </a:lnTo>
                <a:lnTo>
                  <a:pt x="3068447" y="241998"/>
                </a:lnTo>
                <a:lnTo>
                  <a:pt x="3074493" y="246577"/>
                </a:lnTo>
                <a:lnTo>
                  <a:pt x="3081575" y="248429"/>
                </a:lnTo>
                <a:lnTo>
                  <a:pt x="3088824" y="247497"/>
                </a:lnTo>
                <a:lnTo>
                  <a:pt x="3095371" y="243725"/>
                </a:lnTo>
                <a:lnTo>
                  <a:pt x="3099952" y="237686"/>
                </a:lnTo>
                <a:lnTo>
                  <a:pt x="3101832" y="230624"/>
                </a:lnTo>
                <a:lnTo>
                  <a:pt x="3100925" y="223378"/>
                </a:lnTo>
                <a:lnTo>
                  <a:pt x="3097149" y="216814"/>
                </a:lnTo>
                <a:lnTo>
                  <a:pt x="3091102" y="212235"/>
                </a:lnTo>
                <a:lnTo>
                  <a:pt x="3084020" y="210383"/>
                </a:lnTo>
                <a:close/>
              </a:path>
              <a:path w="3194684" h="281304">
                <a:moveTo>
                  <a:pt x="3135054" y="152872"/>
                </a:moveTo>
                <a:lnTo>
                  <a:pt x="3127787" y="153095"/>
                </a:lnTo>
                <a:lnTo>
                  <a:pt x="3121140" y="156037"/>
                </a:lnTo>
                <a:lnTo>
                  <a:pt x="3115944" y="161505"/>
                </a:lnTo>
                <a:lnTo>
                  <a:pt x="3113143" y="168616"/>
                </a:lnTo>
                <a:lnTo>
                  <a:pt x="3113373" y="175915"/>
                </a:lnTo>
                <a:lnTo>
                  <a:pt x="3116318" y="182598"/>
                </a:lnTo>
                <a:lnTo>
                  <a:pt x="3121786" y="187820"/>
                </a:lnTo>
                <a:lnTo>
                  <a:pt x="3128859" y="190509"/>
                </a:lnTo>
                <a:lnTo>
                  <a:pt x="3136169" y="190287"/>
                </a:lnTo>
                <a:lnTo>
                  <a:pt x="3142861" y="187345"/>
                </a:lnTo>
                <a:lnTo>
                  <a:pt x="3148076" y="181876"/>
                </a:lnTo>
                <a:lnTo>
                  <a:pt x="3150768" y="174771"/>
                </a:lnTo>
                <a:lnTo>
                  <a:pt x="3150568" y="167471"/>
                </a:lnTo>
                <a:lnTo>
                  <a:pt x="3147629" y="160785"/>
                </a:lnTo>
                <a:lnTo>
                  <a:pt x="3142106" y="155562"/>
                </a:lnTo>
                <a:lnTo>
                  <a:pt x="3135054" y="152872"/>
                </a:lnTo>
                <a:close/>
              </a:path>
              <a:path w="3194684" h="281304">
                <a:moveTo>
                  <a:pt x="3159349" y="83099"/>
                </a:moveTo>
                <a:lnTo>
                  <a:pt x="3152505" y="85575"/>
                </a:lnTo>
                <a:lnTo>
                  <a:pt x="3147065" y="90447"/>
                </a:lnTo>
                <a:lnTo>
                  <a:pt x="3143757" y="97269"/>
                </a:lnTo>
                <a:lnTo>
                  <a:pt x="3143402" y="104860"/>
                </a:lnTo>
                <a:lnTo>
                  <a:pt x="3145869" y="111729"/>
                </a:lnTo>
                <a:lnTo>
                  <a:pt x="3150741" y="117172"/>
                </a:lnTo>
                <a:lnTo>
                  <a:pt x="3157601" y="120446"/>
                </a:lnTo>
                <a:lnTo>
                  <a:pt x="3165141" y="120813"/>
                </a:lnTo>
                <a:lnTo>
                  <a:pt x="3172015" y="118341"/>
                </a:lnTo>
                <a:lnTo>
                  <a:pt x="3177460" y="113474"/>
                </a:lnTo>
                <a:lnTo>
                  <a:pt x="3180714" y="106654"/>
                </a:lnTo>
                <a:lnTo>
                  <a:pt x="3181070" y="99060"/>
                </a:lnTo>
                <a:lnTo>
                  <a:pt x="3178603" y="92187"/>
                </a:lnTo>
                <a:lnTo>
                  <a:pt x="3173731" y="86740"/>
                </a:lnTo>
                <a:lnTo>
                  <a:pt x="3166872" y="83464"/>
                </a:lnTo>
                <a:lnTo>
                  <a:pt x="3159349" y="83099"/>
                </a:lnTo>
                <a:close/>
              </a:path>
              <a:path w="3194684" h="281304">
                <a:moveTo>
                  <a:pt x="3177539" y="8051"/>
                </a:moveTo>
                <a:lnTo>
                  <a:pt x="3170033" y="8761"/>
                </a:lnTo>
                <a:lnTo>
                  <a:pt x="3163585" y="12184"/>
                </a:lnTo>
                <a:lnTo>
                  <a:pt x="3158876" y="17776"/>
                </a:lnTo>
                <a:lnTo>
                  <a:pt x="3156584" y="24993"/>
                </a:lnTo>
                <a:lnTo>
                  <a:pt x="3157277" y="32563"/>
                </a:lnTo>
                <a:lnTo>
                  <a:pt x="3160696" y="39012"/>
                </a:lnTo>
                <a:lnTo>
                  <a:pt x="3166282" y="43707"/>
                </a:lnTo>
                <a:lnTo>
                  <a:pt x="3173476" y="45973"/>
                </a:lnTo>
                <a:lnTo>
                  <a:pt x="3181054" y="45271"/>
                </a:lnTo>
                <a:lnTo>
                  <a:pt x="3187525" y="41852"/>
                </a:lnTo>
                <a:lnTo>
                  <a:pt x="3192210" y="36262"/>
                </a:lnTo>
                <a:lnTo>
                  <a:pt x="3194430" y="29044"/>
                </a:lnTo>
                <a:lnTo>
                  <a:pt x="3193738" y="21473"/>
                </a:lnTo>
                <a:lnTo>
                  <a:pt x="3190319" y="15019"/>
                </a:lnTo>
                <a:lnTo>
                  <a:pt x="3184733" y="10320"/>
                </a:lnTo>
                <a:lnTo>
                  <a:pt x="3177539" y="8051"/>
                </a:lnTo>
                <a:close/>
              </a:path>
            </a:pathLst>
          </a:custGeom>
          <a:solidFill>
            <a:srgbClr val="F3F3F3"/>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190476" y="0"/>
            <a:ext cx="1905" cy="6858000"/>
          </a:xfrm>
          <a:custGeom>
            <a:avLst/>
            <a:gdLst/>
            <a:ahLst/>
            <a:cxnLst/>
            <a:rect l="l" t="t" r="r" b="b"/>
            <a:pathLst>
              <a:path w="1904" h="6858000">
                <a:moveTo>
                  <a:pt x="0" y="6858000"/>
                </a:moveTo>
                <a:lnTo>
                  <a:pt x="1524" y="6858000"/>
                </a:lnTo>
                <a:lnTo>
                  <a:pt x="1524" y="0"/>
                </a:lnTo>
                <a:lnTo>
                  <a:pt x="0" y="0"/>
                </a:lnTo>
                <a:lnTo>
                  <a:pt x="0" y="6858000"/>
                </a:lnTo>
                <a:close/>
              </a:path>
            </a:pathLst>
          </a:custGeom>
          <a:solidFill>
            <a:srgbClr val="001F50"/>
          </a:solidFill>
        </p:spPr>
        <p:txBody>
          <a:bodyPr wrap="square" lIns="0" tIns="0" rIns="0" bIns="0" rtlCol="0"/>
          <a:lstStyle/>
          <a:p>
            <a:endParaRPr/>
          </a:p>
        </p:txBody>
      </p:sp>
      <p:sp>
        <p:nvSpPr>
          <p:cNvPr id="3" name="object 3"/>
          <p:cNvSpPr/>
          <p:nvPr/>
        </p:nvSpPr>
        <p:spPr>
          <a:xfrm>
            <a:off x="7745348" y="611377"/>
            <a:ext cx="1390523" cy="23202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251822" y="616076"/>
            <a:ext cx="1923415" cy="22733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754111" y="1141222"/>
            <a:ext cx="49911" cy="4991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5058" y="1060703"/>
            <a:ext cx="3641344" cy="19939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964551" y="1281430"/>
            <a:ext cx="1004062" cy="19723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754111" y="1732533"/>
            <a:ext cx="49911" cy="49911"/>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7964551" y="1654175"/>
            <a:ext cx="1617726" cy="196214"/>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7754111" y="2104389"/>
            <a:ext cx="49911" cy="49911"/>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7980553" y="2052701"/>
            <a:ext cx="362076" cy="144272"/>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8409305" y="2032254"/>
            <a:ext cx="188468" cy="189992"/>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8666606" y="2052701"/>
            <a:ext cx="614807" cy="189611"/>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5018532" y="1523"/>
            <a:ext cx="2508885" cy="6856730"/>
          </a:xfrm>
          <a:custGeom>
            <a:avLst/>
            <a:gdLst/>
            <a:ahLst/>
            <a:cxnLst/>
            <a:rect l="l" t="t" r="r" b="b"/>
            <a:pathLst>
              <a:path w="2508884" h="6856730">
                <a:moveTo>
                  <a:pt x="2508504" y="6856473"/>
                </a:moveTo>
                <a:lnTo>
                  <a:pt x="2508504" y="0"/>
                </a:lnTo>
                <a:lnTo>
                  <a:pt x="0" y="0"/>
                </a:lnTo>
                <a:lnTo>
                  <a:pt x="0" y="6856473"/>
                </a:lnTo>
                <a:lnTo>
                  <a:pt x="2508504" y="6856473"/>
                </a:lnTo>
                <a:close/>
              </a:path>
            </a:pathLst>
          </a:custGeom>
          <a:solidFill>
            <a:srgbClr val="0078D6"/>
          </a:solidFill>
        </p:spPr>
        <p:txBody>
          <a:bodyPr wrap="square" lIns="0" tIns="0" rIns="0" bIns="0" rtlCol="0"/>
          <a:lstStyle/>
          <a:p>
            <a:endParaRPr/>
          </a:p>
        </p:txBody>
      </p:sp>
      <p:sp>
        <p:nvSpPr>
          <p:cNvPr id="15" name="object 15"/>
          <p:cNvSpPr/>
          <p:nvPr/>
        </p:nvSpPr>
        <p:spPr>
          <a:xfrm>
            <a:off x="5294757" y="4845558"/>
            <a:ext cx="796163" cy="220472"/>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6221857" y="4836921"/>
            <a:ext cx="931417" cy="229107"/>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5295900" y="5341111"/>
            <a:ext cx="49784" cy="49784"/>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5506211" y="5260975"/>
            <a:ext cx="793114" cy="198881"/>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5295900" y="5635180"/>
            <a:ext cx="49784" cy="49885"/>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5508244" y="5554979"/>
            <a:ext cx="381634" cy="199059"/>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5910834" y="5554726"/>
            <a:ext cx="1414525" cy="199313"/>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5504434" y="5776099"/>
            <a:ext cx="389508" cy="198920"/>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2510027" y="1523"/>
            <a:ext cx="2508885" cy="6856730"/>
          </a:xfrm>
          <a:custGeom>
            <a:avLst/>
            <a:gdLst/>
            <a:ahLst/>
            <a:cxnLst/>
            <a:rect l="l" t="t" r="r" b="b"/>
            <a:pathLst>
              <a:path w="2508885" h="6856730">
                <a:moveTo>
                  <a:pt x="2508504" y="6856473"/>
                </a:moveTo>
                <a:lnTo>
                  <a:pt x="2508504" y="0"/>
                </a:lnTo>
                <a:lnTo>
                  <a:pt x="0" y="0"/>
                </a:lnTo>
                <a:lnTo>
                  <a:pt x="0" y="6856473"/>
                </a:lnTo>
                <a:lnTo>
                  <a:pt x="2508504" y="6856473"/>
                </a:lnTo>
                <a:close/>
              </a:path>
            </a:pathLst>
          </a:custGeom>
          <a:solidFill>
            <a:srgbClr val="00AFEF"/>
          </a:solidFill>
        </p:spPr>
        <p:txBody>
          <a:bodyPr wrap="square" lIns="0" tIns="0" rIns="0" bIns="0" rtlCol="0"/>
          <a:lstStyle/>
          <a:p>
            <a:endParaRPr/>
          </a:p>
        </p:txBody>
      </p:sp>
      <p:sp>
        <p:nvSpPr>
          <p:cNvPr id="24" name="object 24"/>
          <p:cNvSpPr/>
          <p:nvPr/>
        </p:nvSpPr>
        <p:spPr>
          <a:xfrm>
            <a:off x="2710942" y="622426"/>
            <a:ext cx="753236" cy="221869"/>
          </a:xfrm>
          <a:prstGeom prst="rect">
            <a:avLst/>
          </a:prstGeom>
          <a:blipFill>
            <a:blip r:embed="rId21" cstate="print"/>
            <a:stretch>
              <a:fillRect/>
            </a:stretch>
          </a:blipFill>
        </p:spPr>
        <p:txBody>
          <a:bodyPr wrap="square" lIns="0" tIns="0" rIns="0" bIns="0" rtlCol="0"/>
          <a:lstStyle/>
          <a:p>
            <a:endParaRPr/>
          </a:p>
        </p:txBody>
      </p:sp>
      <p:sp>
        <p:nvSpPr>
          <p:cNvPr id="25" name="object 25"/>
          <p:cNvSpPr/>
          <p:nvPr/>
        </p:nvSpPr>
        <p:spPr>
          <a:xfrm>
            <a:off x="3594989" y="627252"/>
            <a:ext cx="1067308" cy="216916"/>
          </a:xfrm>
          <a:prstGeom prst="rect">
            <a:avLst/>
          </a:prstGeom>
          <a:blipFill>
            <a:blip r:embed="rId22" cstate="print"/>
            <a:stretch>
              <a:fillRect/>
            </a:stretch>
          </a:blipFill>
        </p:spPr>
        <p:txBody>
          <a:bodyPr wrap="square" lIns="0" tIns="0" rIns="0" bIns="0" rtlCol="0"/>
          <a:lstStyle/>
          <a:p>
            <a:endParaRPr/>
          </a:p>
        </p:txBody>
      </p:sp>
      <p:sp>
        <p:nvSpPr>
          <p:cNvPr id="26" name="object 26"/>
          <p:cNvSpPr/>
          <p:nvPr/>
        </p:nvSpPr>
        <p:spPr>
          <a:xfrm>
            <a:off x="2714879" y="1119124"/>
            <a:ext cx="49783" cy="49911"/>
          </a:xfrm>
          <a:prstGeom prst="rect">
            <a:avLst/>
          </a:prstGeom>
          <a:blipFill>
            <a:blip r:embed="rId23" cstate="print"/>
            <a:stretch>
              <a:fillRect/>
            </a:stretch>
          </a:blipFill>
        </p:spPr>
        <p:txBody>
          <a:bodyPr wrap="square" lIns="0" tIns="0" rIns="0" bIns="0" rtlCol="0"/>
          <a:lstStyle/>
          <a:p>
            <a:endParaRPr/>
          </a:p>
        </p:txBody>
      </p:sp>
      <p:sp>
        <p:nvSpPr>
          <p:cNvPr id="27" name="object 27"/>
          <p:cNvSpPr/>
          <p:nvPr/>
        </p:nvSpPr>
        <p:spPr>
          <a:xfrm>
            <a:off x="2925445" y="1040257"/>
            <a:ext cx="399160" cy="196595"/>
          </a:xfrm>
          <a:prstGeom prst="rect">
            <a:avLst/>
          </a:prstGeom>
          <a:blipFill>
            <a:blip r:embed="rId24" cstate="print"/>
            <a:stretch>
              <a:fillRect/>
            </a:stretch>
          </a:blipFill>
        </p:spPr>
        <p:txBody>
          <a:bodyPr wrap="square" lIns="0" tIns="0" rIns="0" bIns="0" rtlCol="0"/>
          <a:lstStyle/>
          <a:p>
            <a:endParaRPr/>
          </a:p>
        </p:txBody>
      </p:sp>
      <p:sp>
        <p:nvSpPr>
          <p:cNvPr id="28" name="object 28"/>
          <p:cNvSpPr/>
          <p:nvPr/>
        </p:nvSpPr>
        <p:spPr>
          <a:xfrm>
            <a:off x="2714879" y="1414780"/>
            <a:ext cx="49783" cy="49911"/>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2927223" y="1334516"/>
            <a:ext cx="1205484" cy="199136"/>
          </a:xfrm>
          <a:prstGeom prst="rect">
            <a:avLst/>
          </a:prstGeom>
          <a:blipFill>
            <a:blip r:embed="rId26" cstate="print"/>
            <a:stretch>
              <a:fillRect/>
            </a:stretch>
          </a:blipFill>
        </p:spPr>
        <p:txBody>
          <a:bodyPr wrap="square" lIns="0" tIns="0" rIns="0" bIns="0" rtlCol="0"/>
          <a:lstStyle/>
          <a:p>
            <a:endParaRPr/>
          </a:p>
        </p:txBody>
      </p:sp>
      <p:sp>
        <p:nvSpPr>
          <p:cNvPr id="30" name="object 30"/>
          <p:cNvSpPr/>
          <p:nvPr/>
        </p:nvSpPr>
        <p:spPr>
          <a:xfrm>
            <a:off x="1523" y="1523"/>
            <a:ext cx="2508885" cy="6856730"/>
          </a:xfrm>
          <a:custGeom>
            <a:avLst/>
            <a:gdLst/>
            <a:ahLst/>
            <a:cxnLst/>
            <a:rect l="l" t="t" r="r" b="b"/>
            <a:pathLst>
              <a:path w="2508885" h="6856730">
                <a:moveTo>
                  <a:pt x="2508504" y="6856473"/>
                </a:moveTo>
                <a:lnTo>
                  <a:pt x="2508504" y="0"/>
                </a:lnTo>
                <a:lnTo>
                  <a:pt x="0" y="0"/>
                </a:lnTo>
                <a:lnTo>
                  <a:pt x="0" y="6856473"/>
                </a:lnTo>
                <a:lnTo>
                  <a:pt x="2508504" y="6856473"/>
                </a:lnTo>
                <a:close/>
              </a:path>
            </a:pathLst>
          </a:custGeom>
          <a:solidFill>
            <a:srgbClr val="45BDE9"/>
          </a:solidFill>
        </p:spPr>
        <p:txBody>
          <a:bodyPr wrap="square" lIns="0" tIns="0" rIns="0" bIns="0" rtlCol="0"/>
          <a:lstStyle/>
          <a:p>
            <a:endParaRPr/>
          </a:p>
        </p:txBody>
      </p:sp>
      <p:sp>
        <p:nvSpPr>
          <p:cNvPr id="31" name="object 31"/>
          <p:cNvSpPr/>
          <p:nvPr/>
        </p:nvSpPr>
        <p:spPr>
          <a:xfrm>
            <a:off x="342417" y="4844288"/>
            <a:ext cx="753224" cy="221995"/>
          </a:xfrm>
          <a:prstGeom prst="rect">
            <a:avLst/>
          </a:prstGeom>
          <a:blipFill>
            <a:blip r:embed="rId27" cstate="print"/>
            <a:stretch>
              <a:fillRect/>
            </a:stretch>
          </a:blipFill>
        </p:spPr>
        <p:txBody>
          <a:bodyPr wrap="square" lIns="0" tIns="0" rIns="0" bIns="0" rtlCol="0"/>
          <a:lstStyle/>
          <a:p>
            <a:endParaRPr/>
          </a:p>
        </p:txBody>
      </p:sp>
      <p:sp>
        <p:nvSpPr>
          <p:cNvPr id="32" name="object 32"/>
          <p:cNvSpPr/>
          <p:nvPr/>
        </p:nvSpPr>
        <p:spPr>
          <a:xfrm>
            <a:off x="1226616" y="4845558"/>
            <a:ext cx="327101" cy="220472"/>
          </a:xfrm>
          <a:prstGeom prst="rect">
            <a:avLst/>
          </a:prstGeom>
          <a:blipFill>
            <a:blip r:embed="rId28" cstate="print"/>
            <a:stretch>
              <a:fillRect/>
            </a:stretch>
          </a:blipFill>
        </p:spPr>
        <p:txBody>
          <a:bodyPr wrap="square" lIns="0" tIns="0" rIns="0" bIns="0" rtlCol="0"/>
          <a:lstStyle/>
          <a:p>
            <a:endParaRPr/>
          </a:p>
        </p:txBody>
      </p:sp>
      <p:sp>
        <p:nvSpPr>
          <p:cNvPr id="33" name="object 33"/>
          <p:cNvSpPr/>
          <p:nvPr/>
        </p:nvSpPr>
        <p:spPr>
          <a:xfrm>
            <a:off x="346290" y="5341111"/>
            <a:ext cx="49885" cy="49784"/>
          </a:xfrm>
          <a:prstGeom prst="rect">
            <a:avLst/>
          </a:prstGeom>
          <a:blipFill>
            <a:blip r:embed="rId29" cstate="print"/>
            <a:stretch>
              <a:fillRect/>
            </a:stretch>
          </a:blipFill>
        </p:spPr>
        <p:txBody>
          <a:bodyPr wrap="square" lIns="0" tIns="0" rIns="0" bIns="0" rtlCol="0"/>
          <a:lstStyle/>
          <a:p>
            <a:endParaRPr/>
          </a:p>
        </p:txBody>
      </p:sp>
      <p:sp>
        <p:nvSpPr>
          <p:cNvPr id="34" name="object 34"/>
          <p:cNvSpPr/>
          <p:nvPr/>
        </p:nvSpPr>
        <p:spPr>
          <a:xfrm>
            <a:off x="556869" y="5260847"/>
            <a:ext cx="805205" cy="198120"/>
          </a:xfrm>
          <a:prstGeom prst="rect">
            <a:avLst/>
          </a:prstGeom>
          <a:blipFill>
            <a:blip r:embed="rId30" cstate="print"/>
            <a:stretch>
              <a:fillRect/>
            </a:stretch>
          </a:blipFill>
        </p:spPr>
        <p:txBody>
          <a:bodyPr wrap="square" lIns="0" tIns="0" rIns="0" bIns="0" rtlCol="0"/>
          <a:lstStyle/>
          <a:p>
            <a:endParaRPr/>
          </a:p>
        </p:txBody>
      </p:sp>
      <p:sp>
        <p:nvSpPr>
          <p:cNvPr id="35" name="object 35"/>
          <p:cNvSpPr/>
          <p:nvPr/>
        </p:nvSpPr>
        <p:spPr>
          <a:xfrm>
            <a:off x="10044683" y="3894582"/>
            <a:ext cx="2148205" cy="0"/>
          </a:xfrm>
          <a:custGeom>
            <a:avLst/>
            <a:gdLst/>
            <a:ahLst/>
            <a:cxnLst/>
            <a:rect l="l" t="t" r="r" b="b"/>
            <a:pathLst>
              <a:path w="2148204">
                <a:moveTo>
                  <a:pt x="0" y="0"/>
                </a:moveTo>
                <a:lnTo>
                  <a:pt x="2147824" y="0"/>
                </a:lnTo>
              </a:path>
            </a:pathLst>
          </a:custGeom>
          <a:ln w="50291">
            <a:solidFill>
              <a:srgbClr val="FFFFFF"/>
            </a:solidFill>
          </a:ln>
        </p:spPr>
        <p:txBody>
          <a:bodyPr wrap="square" lIns="0" tIns="0" rIns="0" bIns="0" rtlCol="0"/>
          <a:lstStyle/>
          <a:p>
            <a:endParaRPr/>
          </a:p>
        </p:txBody>
      </p:sp>
      <p:sp>
        <p:nvSpPr>
          <p:cNvPr id="36" name="object 36"/>
          <p:cNvSpPr/>
          <p:nvPr/>
        </p:nvSpPr>
        <p:spPr>
          <a:xfrm>
            <a:off x="2286" y="3894582"/>
            <a:ext cx="9507855" cy="0"/>
          </a:xfrm>
          <a:custGeom>
            <a:avLst/>
            <a:gdLst/>
            <a:ahLst/>
            <a:cxnLst/>
            <a:rect l="l" t="t" r="r" b="b"/>
            <a:pathLst>
              <a:path w="9507855">
                <a:moveTo>
                  <a:pt x="0" y="0"/>
                </a:moveTo>
                <a:lnTo>
                  <a:pt x="9507474" y="0"/>
                </a:lnTo>
              </a:path>
            </a:pathLst>
          </a:custGeom>
          <a:ln w="50291">
            <a:solidFill>
              <a:srgbClr val="FFFFFF"/>
            </a:solidFill>
          </a:ln>
        </p:spPr>
        <p:txBody>
          <a:bodyPr wrap="square" lIns="0" tIns="0" rIns="0" bIns="0" rtlCol="0"/>
          <a:lstStyle/>
          <a:p>
            <a:endParaRPr/>
          </a:p>
        </p:txBody>
      </p:sp>
      <p:sp>
        <p:nvSpPr>
          <p:cNvPr id="37" name="object 37"/>
          <p:cNvSpPr/>
          <p:nvPr/>
        </p:nvSpPr>
        <p:spPr>
          <a:xfrm>
            <a:off x="3150870" y="3277361"/>
            <a:ext cx="1233170" cy="1231900"/>
          </a:xfrm>
          <a:custGeom>
            <a:avLst/>
            <a:gdLst/>
            <a:ahLst/>
            <a:cxnLst/>
            <a:rect l="l" t="t" r="r" b="b"/>
            <a:pathLst>
              <a:path w="1233170" h="1231900">
                <a:moveTo>
                  <a:pt x="616457" y="0"/>
                </a:moveTo>
                <a:lnTo>
                  <a:pt x="568278" y="1852"/>
                </a:lnTo>
                <a:lnTo>
                  <a:pt x="521114" y="7319"/>
                </a:lnTo>
                <a:lnTo>
                  <a:pt x="475101" y="16264"/>
                </a:lnTo>
                <a:lnTo>
                  <a:pt x="430377" y="28548"/>
                </a:lnTo>
                <a:lnTo>
                  <a:pt x="387079" y="44036"/>
                </a:lnTo>
                <a:lnTo>
                  <a:pt x="345343" y="62590"/>
                </a:lnTo>
                <a:lnTo>
                  <a:pt x="305307" y="84074"/>
                </a:lnTo>
                <a:lnTo>
                  <a:pt x="267109" y="108349"/>
                </a:lnTo>
                <a:lnTo>
                  <a:pt x="230883" y="135280"/>
                </a:lnTo>
                <a:lnTo>
                  <a:pt x="196769" y="164729"/>
                </a:lnTo>
                <a:lnTo>
                  <a:pt x="164902" y="196560"/>
                </a:lnTo>
                <a:lnTo>
                  <a:pt x="135420" y="230634"/>
                </a:lnTo>
                <a:lnTo>
                  <a:pt x="108460" y="266817"/>
                </a:lnTo>
                <a:lnTo>
                  <a:pt x="84158" y="304969"/>
                </a:lnTo>
                <a:lnTo>
                  <a:pt x="62652" y="344954"/>
                </a:lnTo>
                <a:lnTo>
                  <a:pt x="44079" y="386636"/>
                </a:lnTo>
                <a:lnTo>
                  <a:pt x="28576" y="429878"/>
                </a:lnTo>
                <a:lnTo>
                  <a:pt x="16279" y="474541"/>
                </a:lnTo>
                <a:lnTo>
                  <a:pt x="7326" y="520490"/>
                </a:lnTo>
                <a:lnTo>
                  <a:pt x="1854" y="567587"/>
                </a:lnTo>
                <a:lnTo>
                  <a:pt x="0" y="615695"/>
                </a:lnTo>
                <a:lnTo>
                  <a:pt x="1854" y="663804"/>
                </a:lnTo>
                <a:lnTo>
                  <a:pt x="7326" y="710901"/>
                </a:lnTo>
                <a:lnTo>
                  <a:pt x="16279" y="756850"/>
                </a:lnTo>
                <a:lnTo>
                  <a:pt x="28576" y="801513"/>
                </a:lnTo>
                <a:lnTo>
                  <a:pt x="44079" y="844755"/>
                </a:lnTo>
                <a:lnTo>
                  <a:pt x="62652" y="886437"/>
                </a:lnTo>
                <a:lnTo>
                  <a:pt x="84158" y="926422"/>
                </a:lnTo>
                <a:lnTo>
                  <a:pt x="108460" y="964574"/>
                </a:lnTo>
                <a:lnTo>
                  <a:pt x="135420" y="1000757"/>
                </a:lnTo>
                <a:lnTo>
                  <a:pt x="164902" y="1034831"/>
                </a:lnTo>
                <a:lnTo>
                  <a:pt x="196769" y="1066662"/>
                </a:lnTo>
                <a:lnTo>
                  <a:pt x="230883" y="1096111"/>
                </a:lnTo>
                <a:lnTo>
                  <a:pt x="267109" y="1123042"/>
                </a:lnTo>
                <a:lnTo>
                  <a:pt x="305307" y="1147318"/>
                </a:lnTo>
                <a:lnTo>
                  <a:pt x="345343" y="1168801"/>
                </a:lnTo>
                <a:lnTo>
                  <a:pt x="387079" y="1187355"/>
                </a:lnTo>
                <a:lnTo>
                  <a:pt x="430377" y="1202843"/>
                </a:lnTo>
                <a:lnTo>
                  <a:pt x="475101" y="1215127"/>
                </a:lnTo>
                <a:lnTo>
                  <a:pt x="521114" y="1224072"/>
                </a:lnTo>
                <a:lnTo>
                  <a:pt x="568278" y="1229539"/>
                </a:lnTo>
                <a:lnTo>
                  <a:pt x="616457" y="1231392"/>
                </a:lnTo>
                <a:lnTo>
                  <a:pt x="664637" y="1229539"/>
                </a:lnTo>
                <a:lnTo>
                  <a:pt x="711801" y="1224072"/>
                </a:lnTo>
                <a:lnTo>
                  <a:pt x="757814" y="1215127"/>
                </a:lnTo>
                <a:lnTo>
                  <a:pt x="802538" y="1202843"/>
                </a:lnTo>
                <a:lnTo>
                  <a:pt x="845836" y="1187355"/>
                </a:lnTo>
                <a:lnTo>
                  <a:pt x="887572" y="1168801"/>
                </a:lnTo>
                <a:lnTo>
                  <a:pt x="927608" y="1147318"/>
                </a:lnTo>
                <a:lnTo>
                  <a:pt x="965806" y="1123042"/>
                </a:lnTo>
                <a:lnTo>
                  <a:pt x="1002032" y="1096111"/>
                </a:lnTo>
                <a:lnTo>
                  <a:pt x="1036146" y="1066662"/>
                </a:lnTo>
                <a:lnTo>
                  <a:pt x="1068013" y="1034831"/>
                </a:lnTo>
                <a:lnTo>
                  <a:pt x="1097495" y="1000757"/>
                </a:lnTo>
                <a:lnTo>
                  <a:pt x="1124455" y="964574"/>
                </a:lnTo>
                <a:lnTo>
                  <a:pt x="1148757" y="926422"/>
                </a:lnTo>
                <a:lnTo>
                  <a:pt x="1170263" y="886437"/>
                </a:lnTo>
                <a:lnTo>
                  <a:pt x="1188836" y="844755"/>
                </a:lnTo>
                <a:lnTo>
                  <a:pt x="1204339" y="801513"/>
                </a:lnTo>
                <a:lnTo>
                  <a:pt x="1216636" y="756850"/>
                </a:lnTo>
                <a:lnTo>
                  <a:pt x="1225589" y="710901"/>
                </a:lnTo>
                <a:lnTo>
                  <a:pt x="1231061" y="663804"/>
                </a:lnTo>
                <a:lnTo>
                  <a:pt x="1232916" y="615695"/>
                </a:lnTo>
                <a:lnTo>
                  <a:pt x="1231061" y="567587"/>
                </a:lnTo>
                <a:lnTo>
                  <a:pt x="1225589" y="520490"/>
                </a:lnTo>
                <a:lnTo>
                  <a:pt x="1216636" y="474541"/>
                </a:lnTo>
                <a:lnTo>
                  <a:pt x="1204339" y="429878"/>
                </a:lnTo>
                <a:lnTo>
                  <a:pt x="1188836" y="386636"/>
                </a:lnTo>
                <a:lnTo>
                  <a:pt x="1170263" y="344954"/>
                </a:lnTo>
                <a:lnTo>
                  <a:pt x="1148757" y="304969"/>
                </a:lnTo>
                <a:lnTo>
                  <a:pt x="1124455" y="266817"/>
                </a:lnTo>
                <a:lnTo>
                  <a:pt x="1097495" y="230634"/>
                </a:lnTo>
                <a:lnTo>
                  <a:pt x="1068013" y="196560"/>
                </a:lnTo>
                <a:lnTo>
                  <a:pt x="1036146" y="164729"/>
                </a:lnTo>
                <a:lnTo>
                  <a:pt x="1002032" y="135280"/>
                </a:lnTo>
                <a:lnTo>
                  <a:pt x="965806" y="108349"/>
                </a:lnTo>
                <a:lnTo>
                  <a:pt x="927608" y="84074"/>
                </a:lnTo>
                <a:lnTo>
                  <a:pt x="887572" y="62590"/>
                </a:lnTo>
                <a:lnTo>
                  <a:pt x="845836" y="44036"/>
                </a:lnTo>
                <a:lnTo>
                  <a:pt x="802538" y="28548"/>
                </a:lnTo>
                <a:lnTo>
                  <a:pt x="757814" y="16264"/>
                </a:lnTo>
                <a:lnTo>
                  <a:pt x="711801" y="7319"/>
                </a:lnTo>
                <a:lnTo>
                  <a:pt x="664637" y="1852"/>
                </a:lnTo>
                <a:lnTo>
                  <a:pt x="616457" y="0"/>
                </a:lnTo>
                <a:close/>
              </a:path>
            </a:pathLst>
          </a:custGeom>
          <a:solidFill>
            <a:srgbClr val="0078D6"/>
          </a:solidFill>
        </p:spPr>
        <p:txBody>
          <a:bodyPr wrap="square" lIns="0" tIns="0" rIns="0" bIns="0" rtlCol="0"/>
          <a:lstStyle/>
          <a:p>
            <a:endParaRPr/>
          </a:p>
        </p:txBody>
      </p:sp>
      <p:sp>
        <p:nvSpPr>
          <p:cNvPr id="38" name="object 38"/>
          <p:cNvSpPr/>
          <p:nvPr/>
        </p:nvSpPr>
        <p:spPr>
          <a:xfrm>
            <a:off x="3150870" y="3277361"/>
            <a:ext cx="1233170" cy="1231900"/>
          </a:xfrm>
          <a:custGeom>
            <a:avLst/>
            <a:gdLst/>
            <a:ahLst/>
            <a:cxnLst/>
            <a:rect l="l" t="t" r="r" b="b"/>
            <a:pathLst>
              <a:path w="1233170" h="1231900">
                <a:moveTo>
                  <a:pt x="0" y="615695"/>
                </a:moveTo>
                <a:lnTo>
                  <a:pt x="1854" y="567587"/>
                </a:lnTo>
                <a:lnTo>
                  <a:pt x="7326" y="520490"/>
                </a:lnTo>
                <a:lnTo>
                  <a:pt x="16279" y="474541"/>
                </a:lnTo>
                <a:lnTo>
                  <a:pt x="28576" y="429878"/>
                </a:lnTo>
                <a:lnTo>
                  <a:pt x="44079" y="386636"/>
                </a:lnTo>
                <a:lnTo>
                  <a:pt x="62652" y="344954"/>
                </a:lnTo>
                <a:lnTo>
                  <a:pt x="84158" y="304969"/>
                </a:lnTo>
                <a:lnTo>
                  <a:pt x="108460" y="266817"/>
                </a:lnTo>
                <a:lnTo>
                  <a:pt x="135420" y="230634"/>
                </a:lnTo>
                <a:lnTo>
                  <a:pt x="164902" y="196560"/>
                </a:lnTo>
                <a:lnTo>
                  <a:pt x="196769" y="164729"/>
                </a:lnTo>
                <a:lnTo>
                  <a:pt x="230883" y="135280"/>
                </a:lnTo>
                <a:lnTo>
                  <a:pt x="267109" y="108349"/>
                </a:lnTo>
                <a:lnTo>
                  <a:pt x="305307" y="84073"/>
                </a:lnTo>
                <a:lnTo>
                  <a:pt x="345343" y="62590"/>
                </a:lnTo>
                <a:lnTo>
                  <a:pt x="387079" y="44036"/>
                </a:lnTo>
                <a:lnTo>
                  <a:pt x="430377" y="28548"/>
                </a:lnTo>
                <a:lnTo>
                  <a:pt x="475101" y="16264"/>
                </a:lnTo>
                <a:lnTo>
                  <a:pt x="521114" y="7319"/>
                </a:lnTo>
                <a:lnTo>
                  <a:pt x="568278" y="1852"/>
                </a:lnTo>
                <a:lnTo>
                  <a:pt x="616457" y="0"/>
                </a:lnTo>
                <a:lnTo>
                  <a:pt x="664637" y="1852"/>
                </a:lnTo>
                <a:lnTo>
                  <a:pt x="711801" y="7319"/>
                </a:lnTo>
                <a:lnTo>
                  <a:pt x="757814" y="16264"/>
                </a:lnTo>
                <a:lnTo>
                  <a:pt x="802538" y="28548"/>
                </a:lnTo>
                <a:lnTo>
                  <a:pt x="845836" y="44036"/>
                </a:lnTo>
                <a:lnTo>
                  <a:pt x="887572" y="62590"/>
                </a:lnTo>
                <a:lnTo>
                  <a:pt x="927608" y="84074"/>
                </a:lnTo>
                <a:lnTo>
                  <a:pt x="965806" y="108349"/>
                </a:lnTo>
                <a:lnTo>
                  <a:pt x="1002032" y="135280"/>
                </a:lnTo>
                <a:lnTo>
                  <a:pt x="1036146" y="164729"/>
                </a:lnTo>
                <a:lnTo>
                  <a:pt x="1068013" y="196560"/>
                </a:lnTo>
                <a:lnTo>
                  <a:pt x="1097495" y="230634"/>
                </a:lnTo>
                <a:lnTo>
                  <a:pt x="1124455" y="266817"/>
                </a:lnTo>
                <a:lnTo>
                  <a:pt x="1148757" y="304969"/>
                </a:lnTo>
                <a:lnTo>
                  <a:pt x="1170263" y="344954"/>
                </a:lnTo>
                <a:lnTo>
                  <a:pt x="1188836" y="386636"/>
                </a:lnTo>
                <a:lnTo>
                  <a:pt x="1204339" y="429878"/>
                </a:lnTo>
                <a:lnTo>
                  <a:pt x="1216636" y="474541"/>
                </a:lnTo>
                <a:lnTo>
                  <a:pt x="1225589" y="520490"/>
                </a:lnTo>
                <a:lnTo>
                  <a:pt x="1231061" y="567587"/>
                </a:lnTo>
                <a:lnTo>
                  <a:pt x="1232916" y="615695"/>
                </a:lnTo>
                <a:lnTo>
                  <a:pt x="1231061" y="663804"/>
                </a:lnTo>
                <a:lnTo>
                  <a:pt x="1225589" y="710901"/>
                </a:lnTo>
                <a:lnTo>
                  <a:pt x="1216636" y="756850"/>
                </a:lnTo>
                <a:lnTo>
                  <a:pt x="1204339" y="801513"/>
                </a:lnTo>
                <a:lnTo>
                  <a:pt x="1188836" y="844755"/>
                </a:lnTo>
                <a:lnTo>
                  <a:pt x="1170263" y="886437"/>
                </a:lnTo>
                <a:lnTo>
                  <a:pt x="1148757" y="926422"/>
                </a:lnTo>
                <a:lnTo>
                  <a:pt x="1124455" y="964574"/>
                </a:lnTo>
                <a:lnTo>
                  <a:pt x="1097495" y="1000757"/>
                </a:lnTo>
                <a:lnTo>
                  <a:pt x="1068013" y="1034831"/>
                </a:lnTo>
                <a:lnTo>
                  <a:pt x="1036146" y="1066662"/>
                </a:lnTo>
                <a:lnTo>
                  <a:pt x="1002032" y="1096111"/>
                </a:lnTo>
                <a:lnTo>
                  <a:pt x="965806" y="1123042"/>
                </a:lnTo>
                <a:lnTo>
                  <a:pt x="927608" y="1147318"/>
                </a:lnTo>
                <a:lnTo>
                  <a:pt x="887572" y="1168801"/>
                </a:lnTo>
                <a:lnTo>
                  <a:pt x="845836" y="1187355"/>
                </a:lnTo>
                <a:lnTo>
                  <a:pt x="802538" y="1202843"/>
                </a:lnTo>
                <a:lnTo>
                  <a:pt x="757814" y="1215127"/>
                </a:lnTo>
                <a:lnTo>
                  <a:pt x="711801" y="1224072"/>
                </a:lnTo>
                <a:lnTo>
                  <a:pt x="664637" y="1229539"/>
                </a:lnTo>
                <a:lnTo>
                  <a:pt x="616457" y="1231392"/>
                </a:lnTo>
                <a:lnTo>
                  <a:pt x="568278" y="1229539"/>
                </a:lnTo>
                <a:lnTo>
                  <a:pt x="521114" y="1224072"/>
                </a:lnTo>
                <a:lnTo>
                  <a:pt x="475101" y="1215127"/>
                </a:lnTo>
                <a:lnTo>
                  <a:pt x="430377" y="1202843"/>
                </a:lnTo>
                <a:lnTo>
                  <a:pt x="387079" y="1187355"/>
                </a:lnTo>
                <a:lnTo>
                  <a:pt x="345343" y="1168801"/>
                </a:lnTo>
                <a:lnTo>
                  <a:pt x="305307" y="1147318"/>
                </a:lnTo>
                <a:lnTo>
                  <a:pt x="267109" y="1123042"/>
                </a:lnTo>
                <a:lnTo>
                  <a:pt x="230883" y="1096111"/>
                </a:lnTo>
                <a:lnTo>
                  <a:pt x="196769" y="1066662"/>
                </a:lnTo>
                <a:lnTo>
                  <a:pt x="164902" y="1034831"/>
                </a:lnTo>
                <a:lnTo>
                  <a:pt x="135420" y="1000757"/>
                </a:lnTo>
                <a:lnTo>
                  <a:pt x="108460" y="964574"/>
                </a:lnTo>
                <a:lnTo>
                  <a:pt x="84158" y="926422"/>
                </a:lnTo>
                <a:lnTo>
                  <a:pt x="62652" y="886437"/>
                </a:lnTo>
                <a:lnTo>
                  <a:pt x="44079" y="844755"/>
                </a:lnTo>
                <a:lnTo>
                  <a:pt x="28576" y="801513"/>
                </a:lnTo>
                <a:lnTo>
                  <a:pt x="16279" y="756850"/>
                </a:lnTo>
                <a:lnTo>
                  <a:pt x="7326" y="710901"/>
                </a:lnTo>
                <a:lnTo>
                  <a:pt x="1854" y="663804"/>
                </a:lnTo>
                <a:lnTo>
                  <a:pt x="0" y="615695"/>
                </a:lnTo>
                <a:close/>
              </a:path>
            </a:pathLst>
          </a:custGeom>
          <a:ln w="50292">
            <a:solidFill>
              <a:srgbClr val="FFFFFF"/>
            </a:solidFill>
          </a:ln>
        </p:spPr>
        <p:txBody>
          <a:bodyPr wrap="square" lIns="0" tIns="0" rIns="0" bIns="0" rtlCol="0"/>
          <a:lstStyle/>
          <a:p>
            <a:endParaRPr/>
          </a:p>
        </p:txBody>
      </p:sp>
      <p:sp>
        <p:nvSpPr>
          <p:cNvPr id="39" name="object 39"/>
          <p:cNvSpPr/>
          <p:nvPr/>
        </p:nvSpPr>
        <p:spPr>
          <a:xfrm>
            <a:off x="3476244" y="3710940"/>
            <a:ext cx="260985" cy="264160"/>
          </a:xfrm>
          <a:custGeom>
            <a:avLst/>
            <a:gdLst/>
            <a:ahLst/>
            <a:cxnLst/>
            <a:rect l="l" t="t" r="r" b="b"/>
            <a:pathLst>
              <a:path w="260985" h="264160">
                <a:moveTo>
                  <a:pt x="177926" y="0"/>
                </a:moveTo>
                <a:lnTo>
                  <a:pt x="145754" y="6548"/>
                </a:lnTo>
                <a:lnTo>
                  <a:pt x="119427" y="24384"/>
                </a:lnTo>
                <a:lnTo>
                  <a:pt x="101649" y="50792"/>
                </a:lnTo>
                <a:lnTo>
                  <a:pt x="95122" y="83058"/>
                </a:lnTo>
                <a:lnTo>
                  <a:pt x="96575" y="98139"/>
                </a:lnTo>
                <a:lnTo>
                  <a:pt x="100552" y="112077"/>
                </a:lnTo>
                <a:lnTo>
                  <a:pt x="106481" y="124491"/>
                </a:lnTo>
                <a:lnTo>
                  <a:pt x="113791" y="135001"/>
                </a:lnTo>
                <a:lnTo>
                  <a:pt x="0" y="251206"/>
                </a:lnTo>
                <a:lnTo>
                  <a:pt x="10286" y="263652"/>
                </a:lnTo>
                <a:lnTo>
                  <a:pt x="126110" y="147447"/>
                </a:lnTo>
                <a:lnTo>
                  <a:pt x="167940" y="147447"/>
                </a:lnTo>
                <a:lnTo>
                  <a:pt x="152727" y="144351"/>
                </a:lnTo>
                <a:lnTo>
                  <a:pt x="131587" y="130270"/>
                </a:lnTo>
                <a:lnTo>
                  <a:pt x="117044" y="109188"/>
                </a:lnTo>
                <a:lnTo>
                  <a:pt x="111632" y="83058"/>
                </a:lnTo>
                <a:lnTo>
                  <a:pt x="117044" y="57785"/>
                </a:lnTo>
                <a:lnTo>
                  <a:pt x="131587" y="36607"/>
                </a:lnTo>
                <a:lnTo>
                  <a:pt x="152727" y="22050"/>
                </a:lnTo>
                <a:lnTo>
                  <a:pt x="177926" y="16637"/>
                </a:lnTo>
                <a:lnTo>
                  <a:pt x="224896" y="16637"/>
                </a:lnTo>
                <a:lnTo>
                  <a:pt x="210026" y="6548"/>
                </a:lnTo>
                <a:lnTo>
                  <a:pt x="177926" y="0"/>
                </a:lnTo>
                <a:close/>
              </a:path>
              <a:path w="260985" h="264160">
                <a:moveTo>
                  <a:pt x="167940" y="147447"/>
                </a:moveTo>
                <a:lnTo>
                  <a:pt x="126110" y="147447"/>
                </a:lnTo>
                <a:lnTo>
                  <a:pt x="137689" y="155614"/>
                </a:lnTo>
                <a:lnTo>
                  <a:pt x="150447" y="161448"/>
                </a:lnTo>
                <a:lnTo>
                  <a:pt x="163990" y="164949"/>
                </a:lnTo>
                <a:lnTo>
                  <a:pt x="177926" y="166116"/>
                </a:lnTo>
                <a:lnTo>
                  <a:pt x="210026" y="159549"/>
                </a:lnTo>
                <a:lnTo>
                  <a:pt x="224845" y="149479"/>
                </a:lnTo>
                <a:lnTo>
                  <a:pt x="177926" y="149479"/>
                </a:lnTo>
                <a:lnTo>
                  <a:pt x="167940" y="147447"/>
                </a:lnTo>
                <a:close/>
              </a:path>
              <a:path w="260985" h="264160">
                <a:moveTo>
                  <a:pt x="224896" y="16637"/>
                </a:moveTo>
                <a:lnTo>
                  <a:pt x="177926" y="16637"/>
                </a:lnTo>
                <a:lnTo>
                  <a:pt x="203963" y="22050"/>
                </a:lnTo>
                <a:lnTo>
                  <a:pt x="224964" y="36607"/>
                </a:lnTo>
                <a:lnTo>
                  <a:pt x="238988" y="57785"/>
                </a:lnTo>
                <a:lnTo>
                  <a:pt x="244093" y="83058"/>
                </a:lnTo>
                <a:lnTo>
                  <a:pt x="238988" y="109188"/>
                </a:lnTo>
                <a:lnTo>
                  <a:pt x="224964" y="130270"/>
                </a:lnTo>
                <a:lnTo>
                  <a:pt x="203963" y="144351"/>
                </a:lnTo>
                <a:lnTo>
                  <a:pt x="177926" y="149479"/>
                </a:lnTo>
                <a:lnTo>
                  <a:pt x="224845" y="149479"/>
                </a:lnTo>
                <a:lnTo>
                  <a:pt x="236315" y="141684"/>
                </a:lnTo>
                <a:lnTo>
                  <a:pt x="254079" y="115270"/>
                </a:lnTo>
                <a:lnTo>
                  <a:pt x="260603" y="83058"/>
                </a:lnTo>
                <a:lnTo>
                  <a:pt x="254079" y="50792"/>
                </a:lnTo>
                <a:lnTo>
                  <a:pt x="236315" y="24384"/>
                </a:lnTo>
                <a:lnTo>
                  <a:pt x="224896" y="16637"/>
                </a:lnTo>
                <a:close/>
              </a:path>
            </a:pathLst>
          </a:custGeom>
          <a:solidFill>
            <a:srgbClr val="FFFFFF"/>
          </a:solidFill>
        </p:spPr>
        <p:txBody>
          <a:bodyPr wrap="square" lIns="0" tIns="0" rIns="0" bIns="0" rtlCol="0"/>
          <a:lstStyle/>
          <a:p>
            <a:endParaRPr/>
          </a:p>
        </p:txBody>
      </p:sp>
      <p:sp>
        <p:nvSpPr>
          <p:cNvPr id="40" name="object 40"/>
          <p:cNvSpPr/>
          <p:nvPr/>
        </p:nvSpPr>
        <p:spPr>
          <a:xfrm>
            <a:off x="3476244" y="3710940"/>
            <a:ext cx="260985" cy="264160"/>
          </a:xfrm>
          <a:custGeom>
            <a:avLst/>
            <a:gdLst/>
            <a:ahLst/>
            <a:cxnLst/>
            <a:rect l="l" t="t" r="r" b="b"/>
            <a:pathLst>
              <a:path w="260985" h="264160">
                <a:moveTo>
                  <a:pt x="177926" y="0"/>
                </a:moveTo>
                <a:lnTo>
                  <a:pt x="145754" y="6548"/>
                </a:lnTo>
                <a:lnTo>
                  <a:pt x="119427" y="24384"/>
                </a:lnTo>
                <a:lnTo>
                  <a:pt x="101649" y="50792"/>
                </a:lnTo>
                <a:lnTo>
                  <a:pt x="95122" y="83058"/>
                </a:lnTo>
                <a:lnTo>
                  <a:pt x="96575" y="98139"/>
                </a:lnTo>
                <a:lnTo>
                  <a:pt x="100552" y="112077"/>
                </a:lnTo>
                <a:lnTo>
                  <a:pt x="106481" y="124491"/>
                </a:lnTo>
                <a:lnTo>
                  <a:pt x="113791" y="135001"/>
                </a:lnTo>
                <a:lnTo>
                  <a:pt x="48005" y="202182"/>
                </a:lnTo>
                <a:lnTo>
                  <a:pt x="14224" y="236680"/>
                </a:lnTo>
                <a:lnTo>
                  <a:pt x="1777" y="249390"/>
                </a:lnTo>
                <a:lnTo>
                  <a:pt x="0" y="251206"/>
                </a:lnTo>
                <a:lnTo>
                  <a:pt x="10286" y="263652"/>
                </a:lnTo>
                <a:lnTo>
                  <a:pt x="77247" y="196470"/>
                </a:lnTo>
                <a:lnTo>
                  <a:pt x="111632" y="161972"/>
                </a:lnTo>
                <a:lnTo>
                  <a:pt x="124301" y="149262"/>
                </a:lnTo>
                <a:lnTo>
                  <a:pt x="126110" y="147447"/>
                </a:lnTo>
                <a:lnTo>
                  <a:pt x="137689" y="155614"/>
                </a:lnTo>
                <a:lnTo>
                  <a:pt x="150447" y="161448"/>
                </a:lnTo>
                <a:lnTo>
                  <a:pt x="163990" y="164949"/>
                </a:lnTo>
                <a:lnTo>
                  <a:pt x="177926" y="166116"/>
                </a:lnTo>
                <a:lnTo>
                  <a:pt x="210026" y="159549"/>
                </a:lnTo>
                <a:lnTo>
                  <a:pt x="236315" y="141684"/>
                </a:lnTo>
                <a:lnTo>
                  <a:pt x="254079" y="115270"/>
                </a:lnTo>
                <a:lnTo>
                  <a:pt x="260603" y="83058"/>
                </a:lnTo>
                <a:lnTo>
                  <a:pt x="254079" y="50792"/>
                </a:lnTo>
                <a:lnTo>
                  <a:pt x="236315" y="24384"/>
                </a:lnTo>
                <a:lnTo>
                  <a:pt x="210026" y="6548"/>
                </a:lnTo>
                <a:lnTo>
                  <a:pt x="177926" y="0"/>
                </a:lnTo>
              </a:path>
            </a:pathLst>
          </a:custGeom>
          <a:ln w="9144">
            <a:solidFill>
              <a:srgbClr val="FFFFFF"/>
            </a:solidFill>
          </a:ln>
        </p:spPr>
        <p:txBody>
          <a:bodyPr wrap="square" lIns="0" tIns="0" rIns="0" bIns="0" rtlCol="0"/>
          <a:lstStyle/>
          <a:p>
            <a:endParaRPr/>
          </a:p>
        </p:txBody>
      </p:sp>
      <p:sp>
        <p:nvSpPr>
          <p:cNvPr id="41" name="object 41"/>
          <p:cNvSpPr/>
          <p:nvPr/>
        </p:nvSpPr>
        <p:spPr>
          <a:xfrm>
            <a:off x="3583304" y="3723004"/>
            <a:ext cx="141605" cy="141986"/>
          </a:xfrm>
          <a:prstGeom prst="rect">
            <a:avLst/>
          </a:prstGeom>
          <a:blipFill>
            <a:blip r:embed="rId31" cstate="print"/>
            <a:stretch>
              <a:fillRect/>
            </a:stretch>
          </a:blipFill>
        </p:spPr>
        <p:txBody>
          <a:bodyPr wrap="square" lIns="0" tIns="0" rIns="0" bIns="0" rtlCol="0"/>
          <a:lstStyle/>
          <a:p>
            <a:endParaRPr/>
          </a:p>
        </p:txBody>
      </p:sp>
      <p:sp>
        <p:nvSpPr>
          <p:cNvPr id="42" name="object 42"/>
          <p:cNvSpPr/>
          <p:nvPr/>
        </p:nvSpPr>
        <p:spPr>
          <a:xfrm>
            <a:off x="3453384" y="3625596"/>
            <a:ext cx="622300" cy="558165"/>
          </a:xfrm>
          <a:custGeom>
            <a:avLst/>
            <a:gdLst/>
            <a:ahLst/>
            <a:cxnLst/>
            <a:rect l="l" t="t" r="r" b="b"/>
            <a:pathLst>
              <a:path w="622300" h="558164">
                <a:moveTo>
                  <a:pt x="621791" y="0"/>
                </a:moveTo>
                <a:lnTo>
                  <a:pt x="0" y="0"/>
                </a:lnTo>
                <a:lnTo>
                  <a:pt x="0" y="465581"/>
                </a:lnTo>
                <a:lnTo>
                  <a:pt x="306069" y="465581"/>
                </a:lnTo>
                <a:lnTo>
                  <a:pt x="383793" y="543178"/>
                </a:lnTo>
                <a:lnTo>
                  <a:pt x="392338" y="549586"/>
                </a:lnTo>
                <a:lnTo>
                  <a:pt x="405002" y="554148"/>
                </a:lnTo>
                <a:lnTo>
                  <a:pt x="424049" y="556877"/>
                </a:lnTo>
                <a:lnTo>
                  <a:pt x="451738" y="557783"/>
                </a:lnTo>
                <a:lnTo>
                  <a:pt x="539241" y="557783"/>
                </a:lnTo>
                <a:lnTo>
                  <a:pt x="555547" y="554368"/>
                </a:lnTo>
                <a:lnTo>
                  <a:pt x="567769" y="545036"/>
                </a:lnTo>
                <a:lnTo>
                  <a:pt x="575442" y="531155"/>
                </a:lnTo>
                <a:lnTo>
                  <a:pt x="575825" y="528701"/>
                </a:lnTo>
                <a:lnTo>
                  <a:pt x="451738" y="528701"/>
                </a:lnTo>
                <a:lnTo>
                  <a:pt x="430553" y="527946"/>
                </a:lnTo>
                <a:lnTo>
                  <a:pt x="417131" y="526288"/>
                </a:lnTo>
                <a:lnTo>
                  <a:pt x="410090" y="524629"/>
                </a:lnTo>
                <a:lnTo>
                  <a:pt x="408050" y="523874"/>
                </a:lnTo>
                <a:lnTo>
                  <a:pt x="325500" y="441324"/>
                </a:lnTo>
                <a:lnTo>
                  <a:pt x="320548" y="441324"/>
                </a:lnTo>
                <a:lnTo>
                  <a:pt x="320548" y="436498"/>
                </a:lnTo>
                <a:lnTo>
                  <a:pt x="325500" y="431672"/>
                </a:lnTo>
                <a:lnTo>
                  <a:pt x="398271" y="431672"/>
                </a:lnTo>
                <a:lnTo>
                  <a:pt x="398271" y="426846"/>
                </a:lnTo>
                <a:lnTo>
                  <a:pt x="38862" y="426846"/>
                </a:lnTo>
                <a:lnTo>
                  <a:pt x="38862" y="38861"/>
                </a:lnTo>
                <a:lnTo>
                  <a:pt x="621791" y="38861"/>
                </a:lnTo>
                <a:lnTo>
                  <a:pt x="621791" y="0"/>
                </a:lnTo>
                <a:close/>
              </a:path>
              <a:path w="622300" h="558164">
                <a:moveTo>
                  <a:pt x="445405" y="276478"/>
                </a:moveTo>
                <a:lnTo>
                  <a:pt x="412876" y="276478"/>
                </a:lnTo>
                <a:lnTo>
                  <a:pt x="417702" y="281304"/>
                </a:lnTo>
                <a:lnTo>
                  <a:pt x="417702" y="373506"/>
                </a:lnTo>
                <a:lnTo>
                  <a:pt x="534415" y="387984"/>
                </a:lnTo>
                <a:lnTo>
                  <a:pt x="544067" y="387984"/>
                </a:lnTo>
                <a:lnTo>
                  <a:pt x="548893" y="392810"/>
                </a:lnTo>
                <a:lnTo>
                  <a:pt x="548893" y="518921"/>
                </a:lnTo>
                <a:lnTo>
                  <a:pt x="544067" y="523874"/>
                </a:lnTo>
                <a:lnTo>
                  <a:pt x="490600" y="523874"/>
                </a:lnTo>
                <a:lnTo>
                  <a:pt x="480421" y="524629"/>
                </a:lnTo>
                <a:lnTo>
                  <a:pt x="461918" y="527946"/>
                </a:lnTo>
                <a:lnTo>
                  <a:pt x="451738" y="528701"/>
                </a:lnTo>
                <a:lnTo>
                  <a:pt x="575825" y="528701"/>
                </a:lnTo>
                <a:lnTo>
                  <a:pt x="578103" y="514095"/>
                </a:lnTo>
                <a:lnTo>
                  <a:pt x="578103" y="465581"/>
                </a:lnTo>
                <a:lnTo>
                  <a:pt x="621791" y="465581"/>
                </a:lnTo>
                <a:lnTo>
                  <a:pt x="621791" y="426846"/>
                </a:lnTo>
                <a:lnTo>
                  <a:pt x="578103" y="426846"/>
                </a:lnTo>
                <a:lnTo>
                  <a:pt x="578103" y="397763"/>
                </a:lnTo>
                <a:lnTo>
                  <a:pt x="555547" y="362241"/>
                </a:lnTo>
                <a:lnTo>
                  <a:pt x="471169" y="349249"/>
                </a:lnTo>
                <a:lnTo>
                  <a:pt x="446913" y="349249"/>
                </a:lnTo>
                <a:lnTo>
                  <a:pt x="446913" y="286130"/>
                </a:lnTo>
                <a:lnTo>
                  <a:pt x="445405" y="276478"/>
                </a:lnTo>
                <a:close/>
              </a:path>
              <a:path w="622300" h="558164">
                <a:moveTo>
                  <a:pt x="398271" y="431672"/>
                </a:moveTo>
                <a:lnTo>
                  <a:pt x="335152" y="431672"/>
                </a:lnTo>
                <a:lnTo>
                  <a:pt x="398271" y="499617"/>
                </a:lnTo>
                <a:lnTo>
                  <a:pt x="398271" y="431672"/>
                </a:lnTo>
                <a:close/>
              </a:path>
              <a:path w="622300" h="558164">
                <a:moveTo>
                  <a:pt x="330326" y="397763"/>
                </a:moveTo>
                <a:lnTo>
                  <a:pt x="296290" y="417067"/>
                </a:lnTo>
                <a:lnTo>
                  <a:pt x="296290" y="422020"/>
                </a:lnTo>
                <a:lnTo>
                  <a:pt x="291464" y="426846"/>
                </a:lnTo>
                <a:lnTo>
                  <a:pt x="398271" y="426846"/>
                </a:lnTo>
                <a:lnTo>
                  <a:pt x="398271" y="422020"/>
                </a:lnTo>
                <a:lnTo>
                  <a:pt x="369188" y="422020"/>
                </a:lnTo>
                <a:lnTo>
                  <a:pt x="354583" y="412241"/>
                </a:lnTo>
                <a:lnTo>
                  <a:pt x="350115" y="405907"/>
                </a:lnTo>
                <a:lnTo>
                  <a:pt x="344265" y="401383"/>
                </a:lnTo>
                <a:lnTo>
                  <a:pt x="337510" y="398668"/>
                </a:lnTo>
                <a:lnTo>
                  <a:pt x="330326" y="397763"/>
                </a:lnTo>
                <a:close/>
              </a:path>
              <a:path w="622300" h="558164">
                <a:moveTo>
                  <a:pt x="621791" y="38861"/>
                </a:moveTo>
                <a:lnTo>
                  <a:pt x="582929" y="38861"/>
                </a:lnTo>
                <a:lnTo>
                  <a:pt x="582929" y="426846"/>
                </a:lnTo>
                <a:lnTo>
                  <a:pt x="621791" y="426846"/>
                </a:lnTo>
                <a:lnTo>
                  <a:pt x="621791" y="38861"/>
                </a:lnTo>
                <a:close/>
              </a:path>
              <a:path w="622300" h="558164">
                <a:moveTo>
                  <a:pt x="408050" y="242569"/>
                </a:moveTo>
                <a:lnTo>
                  <a:pt x="393781" y="245965"/>
                </a:lnTo>
                <a:lnTo>
                  <a:pt x="381333" y="255254"/>
                </a:lnTo>
                <a:lnTo>
                  <a:pt x="372528" y="269091"/>
                </a:lnTo>
                <a:lnTo>
                  <a:pt x="369188" y="286130"/>
                </a:lnTo>
                <a:lnTo>
                  <a:pt x="369188" y="422020"/>
                </a:lnTo>
                <a:lnTo>
                  <a:pt x="398271" y="422020"/>
                </a:lnTo>
                <a:lnTo>
                  <a:pt x="398271" y="281304"/>
                </a:lnTo>
                <a:lnTo>
                  <a:pt x="403225" y="276478"/>
                </a:lnTo>
                <a:lnTo>
                  <a:pt x="445405" y="276478"/>
                </a:lnTo>
                <a:lnTo>
                  <a:pt x="444251" y="269091"/>
                </a:lnTo>
                <a:lnTo>
                  <a:pt x="436578" y="255254"/>
                </a:lnTo>
                <a:lnTo>
                  <a:pt x="424356" y="245965"/>
                </a:lnTo>
                <a:lnTo>
                  <a:pt x="408050" y="242569"/>
                </a:lnTo>
                <a:close/>
              </a:path>
              <a:path w="622300" h="558164">
                <a:moveTo>
                  <a:pt x="330326" y="349249"/>
                </a:moveTo>
                <a:lnTo>
                  <a:pt x="291464" y="349249"/>
                </a:lnTo>
                <a:lnTo>
                  <a:pt x="291464" y="387984"/>
                </a:lnTo>
                <a:lnTo>
                  <a:pt x="330326" y="387984"/>
                </a:lnTo>
                <a:lnTo>
                  <a:pt x="330326" y="349249"/>
                </a:lnTo>
                <a:close/>
              </a:path>
            </a:pathLst>
          </a:custGeom>
          <a:solidFill>
            <a:srgbClr val="FFFFFF"/>
          </a:solidFill>
        </p:spPr>
        <p:txBody>
          <a:bodyPr wrap="square" lIns="0" tIns="0" rIns="0" bIns="0" rtlCol="0"/>
          <a:lstStyle/>
          <a:p>
            <a:endParaRPr/>
          </a:p>
        </p:txBody>
      </p:sp>
      <p:sp>
        <p:nvSpPr>
          <p:cNvPr id="43" name="object 43"/>
          <p:cNvSpPr/>
          <p:nvPr/>
        </p:nvSpPr>
        <p:spPr>
          <a:xfrm>
            <a:off x="755141" y="3391661"/>
            <a:ext cx="1001394" cy="1003300"/>
          </a:xfrm>
          <a:custGeom>
            <a:avLst/>
            <a:gdLst/>
            <a:ahLst/>
            <a:cxnLst/>
            <a:rect l="l" t="t" r="r" b="b"/>
            <a:pathLst>
              <a:path w="1001394" h="1003300">
                <a:moveTo>
                  <a:pt x="500633" y="0"/>
                </a:moveTo>
                <a:lnTo>
                  <a:pt x="452419" y="2295"/>
                </a:lnTo>
                <a:lnTo>
                  <a:pt x="405502" y="9042"/>
                </a:lnTo>
                <a:lnTo>
                  <a:pt x="360090" y="20030"/>
                </a:lnTo>
                <a:lnTo>
                  <a:pt x="316395" y="35049"/>
                </a:lnTo>
                <a:lnTo>
                  <a:pt x="274627" y="53889"/>
                </a:lnTo>
                <a:lnTo>
                  <a:pt x="234994" y="76338"/>
                </a:lnTo>
                <a:lnTo>
                  <a:pt x="197706" y="102187"/>
                </a:lnTo>
                <a:lnTo>
                  <a:pt x="162974" y="131225"/>
                </a:lnTo>
                <a:lnTo>
                  <a:pt x="131008" y="163243"/>
                </a:lnTo>
                <a:lnTo>
                  <a:pt x="102016" y="198030"/>
                </a:lnTo>
                <a:lnTo>
                  <a:pt x="76209" y="235375"/>
                </a:lnTo>
                <a:lnTo>
                  <a:pt x="53797" y="275068"/>
                </a:lnTo>
                <a:lnTo>
                  <a:pt x="34989" y="316899"/>
                </a:lnTo>
                <a:lnTo>
                  <a:pt x="19996" y="360657"/>
                </a:lnTo>
                <a:lnTo>
                  <a:pt x="9027" y="406133"/>
                </a:lnTo>
                <a:lnTo>
                  <a:pt x="2291" y="453116"/>
                </a:lnTo>
                <a:lnTo>
                  <a:pt x="0" y="501395"/>
                </a:lnTo>
                <a:lnTo>
                  <a:pt x="2291" y="549675"/>
                </a:lnTo>
                <a:lnTo>
                  <a:pt x="9027" y="596658"/>
                </a:lnTo>
                <a:lnTo>
                  <a:pt x="19996" y="642134"/>
                </a:lnTo>
                <a:lnTo>
                  <a:pt x="34989" y="685892"/>
                </a:lnTo>
                <a:lnTo>
                  <a:pt x="53797" y="727723"/>
                </a:lnTo>
                <a:lnTo>
                  <a:pt x="76209" y="767416"/>
                </a:lnTo>
                <a:lnTo>
                  <a:pt x="102016" y="804761"/>
                </a:lnTo>
                <a:lnTo>
                  <a:pt x="131008" y="839548"/>
                </a:lnTo>
                <a:lnTo>
                  <a:pt x="162974" y="871566"/>
                </a:lnTo>
                <a:lnTo>
                  <a:pt x="197706" y="900604"/>
                </a:lnTo>
                <a:lnTo>
                  <a:pt x="234994" y="926453"/>
                </a:lnTo>
                <a:lnTo>
                  <a:pt x="274627" y="948902"/>
                </a:lnTo>
                <a:lnTo>
                  <a:pt x="316395" y="967742"/>
                </a:lnTo>
                <a:lnTo>
                  <a:pt x="360090" y="982761"/>
                </a:lnTo>
                <a:lnTo>
                  <a:pt x="405502" y="993749"/>
                </a:lnTo>
                <a:lnTo>
                  <a:pt x="452419" y="1000496"/>
                </a:lnTo>
                <a:lnTo>
                  <a:pt x="500633" y="1002792"/>
                </a:lnTo>
                <a:lnTo>
                  <a:pt x="548846" y="1000496"/>
                </a:lnTo>
                <a:lnTo>
                  <a:pt x="595762" y="993749"/>
                </a:lnTo>
                <a:lnTo>
                  <a:pt x="641172" y="982761"/>
                </a:lnTo>
                <a:lnTo>
                  <a:pt x="684866" y="967742"/>
                </a:lnTo>
                <a:lnTo>
                  <a:pt x="726635" y="948902"/>
                </a:lnTo>
                <a:lnTo>
                  <a:pt x="766268" y="926453"/>
                </a:lnTo>
                <a:lnTo>
                  <a:pt x="803555" y="900604"/>
                </a:lnTo>
                <a:lnTo>
                  <a:pt x="838288" y="871566"/>
                </a:lnTo>
                <a:lnTo>
                  <a:pt x="870255" y="839548"/>
                </a:lnTo>
                <a:lnTo>
                  <a:pt x="899247" y="804761"/>
                </a:lnTo>
                <a:lnTo>
                  <a:pt x="925055" y="767416"/>
                </a:lnTo>
                <a:lnTo>
                  <a:pt x="947468" y="727723"/>
                </a:lnTo>
                <a:lnTo>
                  <a:pt x="966276" y="685892"/>
                </a:lnTo>
                <a:lnTo>
                  <a:pt x="981270" y="642134"/>
                </a:lnTo>
                <a:lnTo>
                  <a:pt x="992240" y="596658"/>
                </a:lnTo>
                <a:lnTo>
                  <a:pt x="998976" y="549675"/>
                </a:lnTo>
                <a:lnTo>
                  <a:pt x="1001268" y="501395"/>
                </a:lnTo>
                <a:lnTo>
                  <a:pt x="998976" y="453116"/>
                </a:lnTo>
                <a:lnTo>
                  <a:pt x="992240" y="406133"/>
                </a:lnTo>
                <a:lnTo>
                  <a:pt x="981270" y="360657"/>
                </a:lnTo>
                <a:lnTo>
                  <a:pt x="966276" y="316899"/>
                </a:lnTo>
                <a:lnTo>
                  <a:pt x="947468" y="275068"/>
                </a:lnTo>
                <a:lnTo>
                  <a:pt x="925055" y="235375"/>
                </a:lnTo>
                <a:lnTo>
                  <a:pt x="899247" y="198030"/>
                </a:lnTo>
                <a:lnTo>
                  <a:pt x="870255" y="163243"/>
                </a:lnTo>
                <a:lnTo>
                  <a:pt x="838288" y="131225"/>
                </a:lnTo>
                <a:lnTo>
                  <a:pt x="803555" y="102187"/>
                </a:lnTo>
                <a:lnTo>
                  <a:pt x="766268" y="76338"/>
                </a:lnTo>
                <a:lnTo>
                  <a:pt x="726635" y="53889"/>
                </a:lnTo>
                <a:lnTo>
                  <a:pt x="684866" y="35049"/>
                </a:lnTo>
                <a:lnTo>
                  <a:pt x="641172" y="20030"/>
                </a:lnTo>
                <a:lnTo>
                  <a:pt x="595762" y="9042"/>
                </a:lnTo>
                <a:lnTo>
                  <a:pt x="548846" y="2295"/>
                </a:lnTo>
                <a:lnTo>
                  <a:pt x="500633" y="0"/>
                </a:lnTo>
                <a:close/>
              </a:path>
            </a:pathLst>
          </a:custGeom>
          <a:solidFill>
            <a:srgbClr val="0078D6"/>
          </a:solidFill>
        </p:spPr>
        <p:txBody>
          <a:bodyPr wrap="square" lIns="0" tIns="0" rIns="0" bIns="0" rtlCol="0"/>
          <a:lstStyle/>
          <a:p>
            <a:endParaRPr/>
          </a:p>
        </p:txBody>
      </p:sp>
      <p:sp>
        <p:nvSpPr>
          <p:cNvPr id="44" name="object 44"/>
          <p:cNvSpPr/>
          <p:nvPr/>
        </p:nvSpPr>
        <p:spPr>
          <a:xfrm>
            <a:off x="755141" y="3391661"/>
            <a:ext cx="1001394" cy="1003300"/>
          </a:xfrm>
          <a:custGeom>
            <a:avLst/>
            <a:gdLst/>
            <a:ahLst/>
            <a:cxnLst/>
            <a:rect l="l" t="t" r="r" b="b"/>
            <a:pathLst>
              <a:path w="1001394" h="1003300">
                <a:moveTo>
                  <a:pt x="0" y="501395"/>
                </a:moveTo>
                <a:lnTo>
                  <a:pt x="2291" y="453116"/>
                </a:lnTo>
                <a:lnTo>
                  <a:pt x="9027" y="406133"/>
                </a:lnTo>
                <a:lnTo>
                  <a:pt x="19996" y="360657"/>
                </a:lnTo>
                <a:lnTo>
                  <a:pt x="34989" y="316899"/>
                </a:lnTo>
                <a:lnTo>
                  <a:pt x="53797" y="275068"/>
                </a:lnTo>
                <a:lnTo>
                  <a:pt x="76209" y="235375"/>
                </a:lnTo>
                <a:lnTo>
                  <a:pt x="102016" y="198030"/>
                </a:lnTo>
                <a:lnTo>
                  <a:pt x="131008" y="163243"/>
                </a:lnTo>
                <a:lnTo>
                  <a:pt x="162974" y="131225"/>
                </a:lnTo>
                <a:lnTo>
                  <a:pt x="197706" y="102187"/>
                </a:lnTo>
                <a:lnTo>
                  <a:pt x="234994" y="76338"/>
                </a:lnTo>
                <a:lnTo>
                  <a:pt x="274627" y="53889"/>
                </a:lnTo>
                <a:lnTo>
                  <a:pt x="316395" y="35049"/>
                </a:lnTo>
                <a:lnTo>
                  <a:pt x="360090" y="20030"/>
                </a:lnTo>
                <a:lnTo>
                  <a:pt x="405502" y="9042"/>
                </a:lnTo>
                <a:lnTo>
                  <a:pt x="452419" y="2295"/>
                </a:lnTo>
                <a:lnTo>
                  <a:pt x="500633" y="0"/>
                </a:lnTo>
                <a:lnTo>
                  <a:pt x="548846" y="2295"/>
                </a:lnTo>
                <a:lnTo>
                  <a:pt x="595762" y="9042"/>
                </a:lnTo>
                <a:lnTo>
                  <a:pt x="641172" y="20030"/>
                </a:lnTo>
                <a:lnTo>
                  <a:pt x="684866" y="35049"/>
                </a:lnTo>
                <a:lnTo>
                  <a:pt x="726635" y="53889"/>
                </a:lnTo>
                <a:lnTo>
                  <a:pt x="766268" y="76338"/>
                </a:lnTo>
                <a:lnTo>
                  <a:pt x="803555" y="102187"/>
                </a:lnTo>
                <a:lnTo>
                  <a:pt x="838288" y="131225"/>
                </a:lnTo>
                <a:lnTo>
                  <a:pt x="870255" y="163243"/>
                </a:lnTo>
                <a:lnTo>
                  <a:pt x="899247" y="198030"/>
                </a:lnTo>
                <a:lnTo>
                  <a:pt x="925055" y="235375"/>
                </a:lnTo>
                <a:lnTo>
                  <a:pt x="947468" y="275068"/>
                </a:lnTo>
                <a:lnTo>
                  <a:pt x="966276" y="316899"/>
                </a:lnTo>
                <a:lnTo>
                  <a:pt x="981270" y="360657"/>
                </a:lnTo>
                <a:lnTo>
                  <a:pt x="992240" y="406133"/>
                </a:lnTo>
                <a:lnTo>
                  <a:pt x="998976" y="453116"/>
                </a:lnTo>
                <a:lnTo>
                  <a:pt x="1001268" y="501395"/>
                </a:lnTo>
                <a:lnTo>
                  <a:pt x="998976" y="549675"/>
                </a:lnTo>
                <a:lnTo>
                  <a:pt x="992240" y="596658"/>
                </a:lnTo>
                <a:lnTo>
                  <a:pt x="981270" y="642134"/>
                </a:lnTo>
                <a:lnTo>
                  <a:pt x="966276" y="685892"/>
                </a:lnTo>
                <a:lnTo>
                  <a:pt x="947468" y="727723"/>
                </a:lnTo>
                <a:lnTo>
                  <a:pt x="925055" y="767416"/>
                </a:lnTo>
                <a:lnTo>
                  <a:pt x="899247" y="804761"/>
                </a:lnTo>
                <a:lnTo>
                  <a:pt x="870255" y="839548"/>
                </a:lnTo>
                <a:lnTo>
                  <a:pt x="838288" y="871566"/>
                </a:lnTo>
                <a:lnTo>
                  <a:pt x="803555" y="900604"/>
                </a:lnTo>
                <a:lnTo>
                  <a:pt x="766268" y="926453"/>
                </a:lnTo>
                <a:lnTo>
                  <a:pt x="726635" y="948902"/>
                </a:lnTo>
                <a:lnTo>
                  <a:pt x="684866" y="967742"/>
                </a:lnTo>
                <a:lnTo>
                  <a:pt x="641172" y="982761"/>
                </a:lnTo>
                <a:lnTo>
                  <a:pt x="595762" y="993749"/>
                </a:lnTo>
                <a:lnTo>
                  <a:pt x="548846" y="1000496"/>
                </a:lnTo>
                <a:lnTo>
                  <a:pt x="500633" y="1002792"/>
                </a:lnTo>
                <a:lnTo>
                  <a:pt x="452419" y="1000496"/>
                </a:lnTo>
                <a:lnTo>
                  <a:pt x="405502" y="993749"/>
                </a:lnTo>
                <a:lnTo>
                  <a:pt x="360090" y="982761"/>
                </a:lnTo>
                <a:lnTo>
                  <a:pt x="316395" y="967742"/>
                </a:lnTo>
                <a:lnTo>
                  <a:pt x="274627" y="948902"/>
                </a:lnTo>
                <a:lnTo>
                  <a:pt x="234994" y="926453"/>
                </a:lnTo>
                <a:lnTo>
                  <a:pt x="197706" y="900604"/>
                </a:lnTo>
                <a:lnTo>
                  <a:pt x="162974" y="871566"/>
                </a:lnTo>
                <a:lnTo>
                  <a:pt x="131008" y="839548"/>
                </a:lnTo>
                <a:lnTo>
                  <a:pt x="102016" y="804761"/>
                </a:lnTo>
                <a:lnTo>
                  <a:pt x="76209" y="767416"/>
                </a:lnTo>
                <a:lnTo>
                  <a:pt x="53797" y="727723"/>
                </a:lnTo>
                <a:lnTo>
                  <a:pt x="34989" y="685892"/>
                </a:lnTo>
                <a:lnTo>
                  <a:pt x="19996" y="642134"/>
                </a:lnTo>
                <a:lnTo>
                  <a:pt x="9027" y="596658"/>
                </a:lnTo>
                <a:lnTo>
                  <a:pt x="2291" y="549675"/>
                </a:lnTo>
                <a:lnTo>
                  <a:pt x="0" y="501395"/>
                </a:lnTo>
                <a:close/>
              </a:path>
            </a:pathLst>
          </a:custGeom>
          <a:ln w="50292">
            <a:solidFill>
              <a:srgbClr val="FFFFFF"/>
            </a:solidFill>
          </a:ln>
        </p:spPr>
        <p:txBody>
          <a:bodyPr wrap="square" lIns="0" tIns="0" rIns="0" bIns="0" rtlCol="0"/>
          <a:lstStyle/>
          <a:p>
            <a:endParaRPr/>
          </a:p>
        </p:txBody>
      </p:sp>
      <p:sp>
        <p:nvSpPr>
          <p:cNvPr id="45" name="object 45"/>
          <p:cNvSpPr/>
          <p:nvPr/>
        </p:nvSpPr>
        <p:spPr>
          <a:xfrm>
            <a:off x="1412747" y="3770376"/>
            <a:ext cx="149860" cy="302260"/>
          </a:xfrm>
          <a:custGeom>
            <a:avLst/>
            <a:gdLst/>
            <a:ahLst/>
            <a:cxnLst/>
            <a:rect l="l" t="t" r="r" b="b"/>
            <a:pathLst>
              <a:path w="149859" h="302260">
                <a:moveTo>
                  <a:pt x="147701" y="0"/>
                </a:moveTo>
                <a:lnTo>
                  <a:pt x="1651" y="0"/>
                </a:lnTo>
                <a:lnTo>
                  <a:pt x="0" y="1650"/>
                </a:lnTo>
                <a:lnTo>
                  <a:pt x="0" y="300100"/>
                </a:lnTo>
                <a:lnTo>
                  <a:pt x="1651" y="301751"/>
                </a:lnTo>
                <a:lnTo>
                  <a:pt x="147701" y="301751"/>
                </a:lnTo>
                <a:lnTo>
                  <a:pt x="149352" y="300100"/>
                </a:lnTo>
                <a:lnTo>
                  <a:pt x="149352" y="142494"/>
                </a:lnTo>
                <a:lnTo>
                  <a:pt x="113538" y="142494"/>
                </a:lnTo>
                <a:lnTo>
                  <a:pt x="109093" y="137922"/>
                </a:lnTo>
                <a:lnTo>
                  <a:pt x="109093" y="126746"/>
                </a:lnTo>
                <a:lnTo>
                  <a:pt x="113538" y="122300"/>
                </a:lnTo>
                <a:lnTo>
                  <a:pt x="149352" y="122300"/>
                </a:lnTo>
                <a:lnTo>
                  <a:pt x="149352" y="108838"/>
                </a:lnTo>
                <a:lnTo>
                  <a:pt x="111887" y="108838"/>
                </a:lnTo>
                <a:lnTo>
                  <a:pt x="105664" y="102616"/>
                </a:lnTo>
                <a:lnTo>
                  <a:pt x="105664" y="87503"/>
                </a:lnTo>
                <a:lnTo>
                  <a:pt x="111887" y="81915"/>
                </a:lnTo>
                <a:lnTo>
                  <a:pt x="149352" y="81915"/>
                </a:lnTo>
                <a:lnTo>
                  <a:pt x="149352" y="49911"/>
                </a:lnTo>
                <a:lnTo>
                  <a:pt x="19558" y="49911"/>
                </a:lnTo>
                <a:lnTo>
                  <a:pt x="17907" y="48260"/>
                </a:lnTo>
                <a:lnTo>
                  <a:pt x="17907" y="29718"/>
                </a:lnTo>
                <a:lnTo>
                  <a:pt x="19558" y="28067"/>
                </a:lnTo>
                <a:lnTo>
                  <a:pt x="149352" y="28067"/>
                </a:lnTo>
                <a:lnTo>
                  <a:pt x="149352" y="1650"/>
                </a:lnTo>
                <a:lnTo>
                  <a:pt x="147701" y="0"/>
                </a:lnTo>
                <a:close/>
              </a:path>
              <a:path w="149859" h="302260">
                <a:moveTo>
                  <a:pt x="149352" y="122300"/>
                </a:moveTo>
                <a:lnTo>
                  <a:pt x="124714" y="122300"/>
                </a:lnTo>
                <a:lnTo>
                  <a:pt x="129793" y="126746"/>
                </a:lnTo>
                <a:lnTo>
                  <a:pt x="129793" y="137922"/>
                </a:lnTo>
                <a:lnTo>
                  <a:pt x="124714" y="142494"/>
                </a:lnTo>
                <a:lnTo>
                  <a:pt x="149352" y="142494"/>
                </a:lnTo>
                <a:lnTo>
                  <a:pt x="149352" y="122300"/>
                </a:lnTo>
                <a:close/>
              </a:path>
              <a:path w="149859" h="302260">
                <a:moveTo>
                  <a:pt x="149352" y="81915"/>
                </a:moveTo>
                <a:lnTo>
                  <a:pt x="127000" y="81915"/>
                </a:lnTo>
                <a:lnTo>
                  <a:pt x="133096" y="87503"/>
                </a:lnTo>
                <a:lnTo>
                  <a:pt x="133096" y="102616"/>
                </a:lnTo>
                <a:lnTo>
                  <a:pt x="127000" y="108838"/>
                </a:lnTo>
                <a:lnTo>
                  <a:pt x="149352" y="108838"/>
                </a:lnTo>
                <a:lnTo>
                  <a:pt x="149352" y="81915"/>
                </a:lnTo>
                <a:close/>
              </a:path>
              <a:path w="149859" h="302260">
                <a:moveTo>
                  <a:pt x="149352" y="28067"/>
                </a:moveTo>
                <a:lnTo>
                  <a:pt x="129793" y="28067"/>
                </a:lnTo>
                <a:lnTo>
                  <a:pt x="131445" y="29718"/>
                </a:lnTo>
                <a:lnTo>
                  <a:pt x="131445" y="48260"/>
                </a:lnTo>
                <a:lnTo>
                  <a:pt x="129793" y="49911"/>
                </a:lnTo>
                <a:lnTo>
                  <a:pt x="149352" y="49911"/>
                </a:lnTo>
                <a:lnTo>
                  <a:pt x="149352" y="28067"/>
                </a:lnTo>
                <a:close/>
              </a:path>
            </a:pathLst>
          </a:custGeom>
          <a:solidFill>
            <a:srgbClr val="FFFFFF"/>
          </a:solidFill>
        </p:spPr>
        <p:txBody>
          <a:bodyPr wrap="square" lIns="0" tIns="0" rIns="0" bIns="0" rtlCol="0"/>
          <a:lstStyle/>
          <a:p>
            <a:endParaRPr/>
          </a:p>
        </p:txBody>
      </p:sp>
      <p:sp>
        <p:nvSpPr>
          <p:cNvPr id="46" name="object 46"/>
          <p:cNvSpPr/>
          <p:nvPr/>
        </p:nvSpPr>
        <p:spPr>
          <a:xfrm>
            <a:off x="960119" y="3709415"/>
            <a:ext cx="428625" cy="363220"/>
          </a:xfrm>
          <a:custGeom>
            <a:avLst/>
            <a:gdLst/>
            <a:ahLst/>
            <a:cxnLst/>
            <a:rect l="l" t="t" r="r" b="b"/>
            <a:pathLst>
              <a:path w="428625" h="363220">
                <a:moveTo>
                  <a:pt x="290537" y="314324"/>
                </a:moveTo>
                <a:lnTo>
                  <a:pt x="146100" y="314324"/>
                </a:lnTo>
                <a:lnTo>
                  <a:pt x="146100" y="335152"/>
                </a:lnTo>
                <a:lnTo>
                  <a:pt x="116713" y="362711"/>
                </a:lnTo>
                <a:lnTo>
                  <a:pt x="319024" y="362711"/>
                </a:lnTo>
                <a:lnTo>
                  <a:pt x="290537" y="335152"/>
                </a:lnTo>
                <a:lnTo>
                  <a:pt x="290537" y="314324"/>
                </a:lnTo>
                <a:close/>
              </a:path>
              <a:path w="428625" h="363220">
                <a:moveTo>
                  <a:pt x="422402" y="0"/>
                </a:moveTo>
                <a:lnTo>
                  <a:pt x="6718" y="0"/>
                </a:lnTo>
                <a:lnTo>
                  <a:pt x="0" y="5841"/>
                </a:lnTo>
                <a:lnTo>
                  <a:pt x="0" y="308482"/>
                </a:lnTo>
                <a:lnTo>
                  <a:pt x="6718" y="314324"/>
                </a:lnTo>
                <a:lnTo>
                  <a:pt x="422402" y="314324"/>
                </a:lnTo>
                <a:lnTo>
                  <a:pt x="428244" y="308482"/>
                </a:lnTo>
                <a:lnTo>
                  <a:pt x="428244" y="290956"/>
                </a:lnTo>
                <a:lnTo>
                  <a:pt x="30226" y="290956"/>
                </a:lnTo>
                <a:lnTo>
                  <a:pt x="25196" y="286003"/>
                </a:lnTo>
                <a:lnTo>
                  <a:pt x="25196" y="28320"/>
                </a:lnTo>
                <a:lnTo>
                  <a:pt x="30226" y="23367"/>
                </a:lnTo>
                <a:lnTo>
                  <a:pt x="428244" y="23367"/>
                </a:lnTo>
                <a:lnTo>
                  <a:pt x="428244" y="5841"/>
                </a:lnTo>
                <a:lnTo>
                  <a:pt x="422402" y="0"/>
                </a:lnTo>
                <a:close/>
              </a:path>
              <a:path w="428625" h="363220">
                <a:moveTo>
                  <a:pt x="428244" y="23367"/>
                </a:moveTo>
                <a:lnTo>
                  <a:pt x="398907" y="23367"/>
                </a:lnTo>
                <a:lnTo>
                  <a:pt x="403860" y="28320"/>
                </a:lnTo>
                <a:lnTo>
                  <a:pt x="403860" y="286003"/>
                </a:lnTo>
                <a:lnTo>
                  <a:pt x="398907" y="290956"/>
                </a:lnTo>
                <a:lnTo>
                  <a:pt x="428244" y="290956"/>
                </a:lnTo>
                <a:lnTo>
                  <a:pt x="428244" y="23367"/>
                </a:lnTo>
                <a:close/>
              </a:path>
            </a:pathLst>
          </a:custGeom>
          <a:solidFill>
            <a:srgbClr val="FFFFFF"/>
          </a:solidFill>
        </p:spPr>
        <p:txBody>
          <a:bodyPr wrap="square" lIns="0" tIns="0" rIns="0" bIns="0" rtlCol="0"/>
          <a:lstStyle/>
          <a:p>
            <a:endParaRPr/>
          </a:p>
        </p:txBody>
      </p:sp>
      <p:sp>
        <p:nvSpPr>
          <p:cNvPr id="47" name="object 47"/>
          <p:cNvSpPr/>
          <p:nvPr/>
        </p:nvSpPr>
        <p:spPr>
          <a:xfrm>
            <a:off x="5584697" y="3199638"/>
            <a:ext cx="1388745" cy="1386840"/>
          </a:xfrm>
          <a:custGeom>
            <a:avLst/>
            <a:gdLst/>
            <a:ahLst/>
            <a:cxnLst/>
            <a:rect l="l" t="t" r="r" b="b"/>
            <a:pathLst>
              <a:path w="1388745" h="1386839">
                <a:moveTo>
                  <a:pt x="694181" y="0"/>
                </a:moveTo>
                <a:lnTo>
                  <a:pt x="646650" y="1600"/>
                </a:lnTo>
                <a:lnTo>
                  <a:pt x="599979" y="6331"/>
                </a:lnTo>
                <a:lnTo>
                  <a:pt x="554272" y="14090"/>
                </a:lnTo>
                <a:lnTo>
                  <a:pt x="509631" y="24773"/>
                </a:lnTo>
                <a:lnTo>
                  <a:pt x="466160" y="38278"/>
                </a:lnTo>
                <a:lnTo>
                  <a:pt x="423963" y="54500"/>
                </a:lnTo>
                <a:lnTo>
                  <a:pt x="383143" y="73337"/>
                </a:lnTo>
                <a:lnTo>
                  <a:pt x="343803" y="94685"/>
                </a:lnTo>
                <a:lnTo>
                  <a:pt x="306046" y="118441"/>
                </a:lnTo>
                <a:lnTo>
                  <a:pt x="269976" y="144501"/>
                </a:lnTo>
                <a:lnTo>
                  <a:pt x="235697" y="172762"/>
                </a:lnTo>
                <a:lnTo>
                  <a:pt x="203311" y="203120"/>
                </a:lnTo>
                <a:lnTo>
                  <a:pt x="172922" y="235473"/>
                </a:lnTo>
                <a:lnTo>
                  <a:pt x="144633" y="269717"/>
                </a:lnTo>
                <a:lnTo>
                  <a:pt x="118548" y="305748"/>
                </a:lnTo>
                <a:lnTo>
                  <a:pt x="94770" y="343464"/>
                </a:lnTo>
                <a:lnTo>
                  <a:pt x="73402" y="382760"/>
                </a:lnTo>
                <a:lnTo>
                  <a:pt x="54548" y="423535"/>
                </a:lnTo>
                <a:lnTo>
                  <a:pt x="38311" y="465683"/>
                </a:lnTo>
                <a:lnTo>
                  <a:pt x="24794" y="509102"/>
                </a:lnTo>
                <a:lnTo>
                  <a:pt x="14102" y="553688"/>
                </a:lnTo>
                <a:lnTo>
                  <a:pt x="6336" y="599339"/>
                </a:lnTo>
                <a:lnTo>
                  <a:pt x="1601" y="645951"/>
                </a:lnTo>
                <a:lnTo>
                  <a:pt x="0" y="693419"/>
                </a:lnTo>
                <a:lnTo>
                  <a:pt x="1601" y="740888"/>
                </a:lnTo>
                <a:lnTo>
                  <a:pt x="6336" y="787500"/>
                </a:lnTo>
                <a:lnTo>
                  <a:pt x="14102" y="833151"/>
                </a:lnTo>
                <a:lnTo>
                  <a:pt x="24794" y="877737"/>
                </a:lnTo>
                <a:lnTo>
                  <a:pt x="38311" y="921156"/>
                </a:lnTo>
                <a:lnTo>
                  <a:pt x="54548" y="963304"/>
                </a:lnTo>
                <a:lnTo>
                  <a:pt x="73402" y="1004079"/>
                </a:lnTo>
                <a:lnTo>
                  <a:pt x="94770" y="1043375"/>
                </a:lnTo>
                <a:lnTo>
                  <a:pt x="118548" y="1081091"/>
                </a:lnTo>
                <a:lnTo>
                  <a:pt x="144633" y="1117122"/>
                </a:lnTo>
                <a:lnTo>
                  <a:pt x="172922" y="1151366"/>
                </a:lnTo>
                <a:lnTo>
                  <a:pt x="203311" y="1183719"/>
                </a:lnTo>
                <a:lnTo>
                  <a:pt x="235697" y="1214077"/>
                </a:lnTo>
                <a:lnTo>
                  <a:pt x="269976" y="1242338"/>
                </a:lnTo>
                <a:lnTo>
                  <a:pt x="306046" y="1268398"/>
                </a:lnTo>
                <a:lnTo>
                  <a:pt x="343803" y="1292154"/>
                </a:lnTo>
                <a:lnTo>
                  <a:pt x="383143" y="1313502"/>
                </a:lnTo>
                <a:lnTo>
                  <a:pt x="423963" y="1332339"/>
                </a:lnTo>
                <a:lnTo>
                  <a:pt x="466160" y="1348561"/>
                </a:lnTo>
                <a:lnTo>
                  <a:pt x="509631" y="1362066"/>
                </a:lnTo>
                <a:lnTo>
                  <a:pt x="554272" y="1372749"/>
                </a:lnTo>
                <a:lnTo>
                  <a:pt x="599979" y="1380508"/>
                </a:lnTo>
                <a:lnTo>
                  <a:pt x="646650" y="1385239"/>
                </a:lnTo>
                <a:lnTo>
                  <a:pt x="694181" y="1386839"/>
                </a:lnTo>
                <a:lnTo>
                  <a:pt x="741713" y="1385239"/>
                </a:lnTo>
                <a:lnTo>
                  <a:pt x="788384" y="1380508"/>
                </a:lnTo>
                <a:lnTo>
                  <a:pt x="834091" y="1372749"/>
                </a:lnTo>
                <a:lnTo>
                  <a:pt x="878732" y="1362066"/>
                </a:lnTo>
                <a:lnTo>
                  <a:pt x="922203" y="1348561"/>
                </a:lnTo>
                <a:lnTo>
                  <a:pt x="964400" y="1332339"/>
                </a:lnTo>
                <a:lnTo>
                  <a:pt x="1005220" y="1313502"/>
                </a:lnTo>
                <a:lnTo>
                  <a:pt x="1044560" y="1292154"/>
                </a:lnTo>
                <a:lnTo>
                  <a:pt x="1082317" y="1268398"/>
                </a:lnTo>
                <a:lnTo>
                  <a:pt x="1118387" y="1242338"/>
                </a:lnTo>
                <a:lnTo>
                  <a:pt x="1152666" y="1214077"/>
                </a:lnTo>
                <a:lnTo>
                  <a:pt x="1185052" y="1183719"/>
                </a:lnTo>
                <a:lnTo>
                  <a:pt x="1215441" y="1151366"/>
                </a:lnTo>
                <a:lnTo>
                  <a:pt x="1243730" y="1117122"/>
                </a:lnTo>
                <a:lnTo>
                  <a:pt x="1269815" y="1081091"/>
                </a:lnTo>
                <a:lnTo>
                  <a:pt x="1293593" y="1043375"/>
                </a:lnTo>
                <a:lnTo>
                  <a:pt x="1314961" y="1004079"/>
                </a:lnTo>
                <a:lnTo>
                  <a:pt x="1333815" y="963304"/>
                </a:lnTo>
                <a:lnTo>
                  <a:pt x="1350052" y="921156"/>
                </a:lnTo>
                <a:lnTo>
                  <a:pt x="1363569" y="877737"/>
                </a:lnTo>
                <a:lnTo>
                  <a:pt x="1374261" y="833151"/>
                </a:lnTo>
                <a:lnTo>
                  <a:pt x="1382027" y="787500"/>
                </a:lnTo>
                <a:lnTo>
                  <a:pt x="1386762" y="740888"/>
                </a:lnTo>
                <a:lnTo>
                  <a:pt x="1388363" y="693419"/>
                </a:lnTo>
                <a:lnTo>
                  <a:pt x="1386762" y="645951"/>
                </a:lnTo>
                <a:lnTo>
                  <a:pt x="1382027" y="599339"/>
                </a:lnTo>
                <a:lnTo>
                  <a:pt x="1374261" y="553688"/>
                </a:lnTo>
                <a:lnTo>
                  <a:pt x="1363569" y="509102"/>
                </a:lnTo>
                <a:lnTo>
                  <a:pt x="1350052" y="465683"/>
                </a:lnTo>
                <a:lnTo>
                  <a:pt x="1333815" y="423535"/>
                </a:lnTo>
                <a:lnTo>
                  <a:pt x="1314961" y="382760"/>
                </a:lnTo>
                <a:lnTo>
                  <a:pt x="1293593" y="343464"/>
                </a:lnTo>
                <a:lnTo>
                  <a:pt x="1269815" y="305748"/>
                </a:lnTo>
                <a:lnTo>
                  <a:pt x="1243730" y="269717"/>
                </a:lnTo>
                <a:lnTo>
                  <a:pt x="1215441" y="235473"/>
                </a:lnTo>
                <a:lnTo>
                  <a:pt x="1185052" y="203120"/>
                </a:lnTo>
                <a:lnTo>
                  <a:pt x="1152666" y="172762"/>
                </a:lnTo>
                <a:lnTo>
                  <a:pt x="1118387" y="144501"/>
                </a:lnTo>
                <a:lnTo>
                  <a:pt x="1082317" y="118441"/>
                </a:lnTo>
                <a:lnTo>
                  <a:pt x="1044560" y="94685"/>
                </a:lnTo>
                <a:lnTo>
                  <a:pt x="1005220" y="73337"/>
                </a:lnTo>
                <a:lnTo>
                  <a:pt x="964400" y="54500"/>
                </a:lnTo>
                <a:lnTo>
                  <a:pt x="922203" y="38278"/>
                </a:lnTo>
                <a:lnTo>
                  <a:pt x="878732" y="24773"/>
                </a:lnTo>
                <a:lnTo>
                  <a:pt x="834091" y="14090"/>
                </a:lnTo>
                <a:lnTo>
                  <a:pt x="788384" y="6331"/>
                </a:lnTo>
                <a:lnTo>
                  <a:pt x="741713" y="1600"/>
                </a:lnTo>
                <a:lnTo>
                  <a:pt x="694181" y="0"/>
                </a:lnTo>
                <a:close/>
              </a:path>
            </a:pathLst>
          </a:custGeom>
          <a:solidFill>
            <a:srgbClr val="0078D6"/>
          </a:solidFill>
        </p:spPr>
        <p:txBody>
          <a:bodyPr wrap="square" lIns="0" tIns="0" rIns="0" bIns="0" rtlCol="0"/>
          <a:lstStyle/>
          <a:p>
            <a:endParaRPr/>
          </a:p>
        </p:txBody>
      </p:sp>
      <p:sp>
        <p:nvSpPr>
          <p:cNvPr id="48" name="object 48"/>
          <p:cNvSpPr/>
          <p:nvPr/>
        </p:nvSpPr>
        <p:spPr>
          <a:xfrm>
            <a:off x="5584697" y="3199638"/>
            <a:ext cx="1388745" cy="1386840"/>
          </a:xfrm>
          <a:custGeom>
            <a:avLst/>
            <a:gdLst/>
            <a:ahLst/>
            <a:cxnLst/>
            <a:rect l="l" t="t" r="r" b="b"/>
            <a:pathLst>
              <a:path w="1388745" h="1386839">
                <a:moveTo>
                  <a:pt x="0" y="693419"/>
                </a:moveTo>
                <a:lnTo>
                  <a:pt x="1601" y="645951"/>
                </a:lnTo>
                <a:lnTo>
                  <a:pt x="6336" y="599339"/>
                </a:lnTo>
                <a:lnTo>
                  <a:pt x="14102" y="553688"/>
                </a:lnTo>
                <a:lnTo>
                  <a:pt x="24794" y="509102"/>
                </a:lnTo>
                <a:lnTo>
                  <a:pt x="38311" y="465683"/>
                </a:lnTo>
                <a:lnTo>
                  <a:pt x="54548" y="423535"/>
                </a:lnTo>
                <a:lnTo>
                  <a:pt x="73402" y="382760"/>
                </a:lnTo>
                <a:lnTo>
                  <a:pt x="94770" y="343464"/>
                </a:lnTo>
                <a:lnTo>
                  <a:pt x="118548" y="305748"/>
                </a:lnTo>
                <a:lnTo>
                  <a:pt x="144633" y="269717"/>
                </a:lnTo>
                <a:lnTo>
                  <a:pt x="172922" y="235473"/>
                </a:lnTo>
                <a:lnTo>
                  <a:pt x="203311" y="203120"/>
                </a:lnTo>
                <a:lnTo>
                  <a:pt x="235697" y="172762"/>
                </a:lnTo>
                <a:lnTo>
                  <a:pt x="269976" y="144501"/>
                </a:lnTo>
                <a:lnTo>
                  <a:pt x="306046" y="118441"/>
                </a:lnTo>
                <a:lnTo>
                  <a:pt x="343803" y="94685"/>
                </a:lnTo>
                <a:lnTo>
                  <a:pt x="383143" y="73337"/>
                </a:lnTo>
                <a:lnTo>
                  <a:pt x="423963" y="54500"/>
                </a:lnTo>
                <a:lnTo>
                  <a:pt x="466160" y="38278"/>
                </a:lnTo>
                <a:lnTo>
                  <a:pt x="509631" y="24773"/>
                </a:lnTo>
                <a:lnTo>
                  <a:pt x="554272" y="14090"/>
                </a:lnTo>
                <a:lnTo>
                  <a:pt x="599979" y="6331"/>
                </a:lnTo>
                <a:lnTo>
                  <a:pt x="646650" y="1600"/>
                </a:lnTo>
                <a:lnTo>
                  <a:pt x="694181" y="0"/>
                </a:lnTo>
                <a:lnTo>
                  <a:pt x="741713" y="1600"/>
                </a:lnTo>
                <a:lnTo>
                  <a:pt x="788384" y="6331"/>
                </a:lnTo>
                <a:lnTo>
                  <a:pt x="834091" y="14090"/>
                </a:lnTo>
                <a:lnTo>
                  <a:pt x="878732" y="24773"/>
                </a:lnTo>
                <a:lnTo>
                  <a:pt x="922203" y="38278"/>
                </a:lnTo>
                <a:lnTo>
                  <a:pt x="964400" y="54500"/>
                </a:lnTo>
                <a:lnTo>
                  <a:pt x="1005220" y="73337"/>
                </a:lnTo>
                <a:lnTo>
                  <a:pt x="1044560" y="94685"/>
                </a:lnTo>
                <a:lnTo>
                  <a:pt x="1082317" y="118441"/>
                </a:lnTo>
                <a:lnTo>
                  <a:pt x="1118387" y="144501"/>
                </a:lnTo>
                <a:lnTo>
                  <a:pt x="1152666" y="172762"/>
                </a:lnTo>
                <a:lnTo>
                  <a:pt x="1185052" y="203120"/>
                </a:lnTo>
                <a:lnTo>
                  <a:pt x="1215441" y="235473"/>
                </a:lnTo>
                <a:lnTo>
                  <a:pt x="1243730" y="269717"/>
                </a:lnTo>
                <a:lnTo>
                  <a:pt x="1269815" y="305748"/>
                </a:lnTo>
                <a:lnTo>
                  <a:pt x="1293593" y="343464"/>
                </a:lnTo>
                <a:lnTo>
                  <a:pt x="1314961" y="382760"/>
                </a:lnTo>
                <a:lnTo>
                  <a:pt x="1333815" y="423535"/>
                </a:lnTo>
                <a:lnTo>
                  <a:pt x="1350052" y="465683"/>
                </a:lnTo>
                <a:lnTo>
                  <a:pt x="1363569" y="509102"/>
                </a:lnTo>
                <a:lnTo>
                  <a:pt x="1374261" y="553688"/>
                </a:lnTo>
                <a:lnTo>
                  <a:pt x="1382027" y="599339"/>
                </a:lnTo>
                <a:lnTo>
                  <a:pt x="1386762" y="645951"/>
                </a:lnTo>
                <a:lnTo>
                  <a:pt x="1388363" y="693419"/>
                </a:lnTo>
                <a:lnTo>
                  <a:pt x="1386762" y="740888"/>
                </a:lnTo>
                <a:lnTo>
                  <a:pt x="1382027" y="787500"/>
                </a:lnTo>
                <a:lnTo>
                  <a:pt x="1374261" y="833151"/>
                </a:lnTo>
                <a:lnTo>
                  <a:pt x="1363569" y="877737"/>
                </a:lnTo>
                <a:lnTo>
                  <a:pt x="1350052" y="921156"/>
                </a:lnTo>
                <a:lnTo>
                  <a:pt x="1333815" y="963304"/>
                </a:lnTo>
                <a:lnTo>
                  <a:pt x="1314961" y="1004079"/>
                </a:lnTo>
                <a:lnTo>
                  <a:pt x="1293593" y="1043375"/>
                </a:lnTo>
                <a:lnTo>
                  <a:pt x="1269815" y="1081091"/>
                </a:lnTo>
                <a:lnTo>
                  <a:pt x="1243730" y="1117122"/>
                </a:lnTo>
                <a:lnTo>
                  <a:pt x="1215441" y="1151366"/>
                </a:lnTo>
                <a:lnTo>
                  <a:pt x="1185052" y="1183719"/>
                </a:lnTo>
                <a:lnTo>
                  <a:pt x="1152666" y="1214077"/>
                </a:lnTo>
                <a:lnTo>
                  <a:pt x="1118387" y="1242338"/>
                </a:lnTo>
                <a:lnTo>
                  <a:pt x="1082317" y="1268398"/>
                </a:lnTo>
                <a:lnTo>
                  <a:pt x="1044560" y="1292154"/>
                </a:lnTo>
                <a:lnTo>
                  <a:pt x="1005220" y="1313502"/>
                </a:lnTo>
                <a:lnTo>
                  <a:pt x="964400" y="1332339"/>
                </a:lnTo>
                <a:lnTo>
                  <a:pt x="922203" y="1348561"/>
                </a:lnTo>
                <a:lnTo>
                  <a:pt x="878732" y="1362066"/>
                </a:lnTo>
                <a:lnTo>
                  <a:pt x="834091" y="1372749"/>
                </a:lnTo>
                <a:lnTo>
                  <a:pt x="788384" y="1380508"/>
                </a:lnTo>
                <a:lnTo>
                  <a:pt x="741713" y="1385239"/>
                </a:lnTo>
                <a:lnTo>
                  <a:pt x="694181" y="1386839"/>
                </a:lnTo>
                <a:lnTo>
                  <a:pt x="646650" y="1385239"/>
                </a:lnTo>
                <a:lnTo>
                  <a:pt x="599979" y="1380508"/>
                </a:lnTo>
                <a:lnTo>
                  <a:pt x="554272" y="1372749"/>
                </a:lnTo>
                <a:lnTo>
                  <a:pt x="509631" y="1362066"/>
                </a:lnTo>
                <a:lnTo>
                  <a:pt x="466160" y="1348561"/>
                </a:lnTo>
                <a:lnTo>
                  <a:pt x="423963" y="1332339"/>
                </a:lnTo>
                <a:lnTo>
                  <a:pt x="383143" y="1313502"/>
                </a:lnTo>
                <a:lnTo>
                  <a:pt x="343803" y="1292154"/>
                </a:lnTo>
                <a:lnTo>
                  <a:pt x="306046" y="1268398"/>
                </a:lnTo>
                <a:lnTo>
                  <a:pt x="269976" y="1242338"/>
                </a:lnTo>
                <a:lnTo>
                  <a:pt x="235697" y="1214077"/>
                </a:lnTo>
                <a:lnTo>
                  <a:pt x="203311" y="1183719"/>
                </a:lnTo>
                <a:lnTo>
                  <a:pt x="172922" y="1151366"/>
                </a:lnTo>
                <a:lnTo>
                  <a:pt x="144633" y="1117122"/>
                </a:lnTo>
                <a:lnTo>
                  <a:pt x="118548" y="1081091"/>
                </a:lnTo>
                <a:lnTo>
                  <a:pt x="94770" y="1043375"/>
                </a:lnTo>
                <a:lnTo>
                  <a:pt x="73402" y="1004079"/>
                </a:lnTo>
                <a:lnTo>
                  <a:pt x="54548" y="963304"/>
                </a:lnTo>
                <a:lnTo>
                  <a:pt x="38311" y="921156"/>
                </a:lnTo>
                <a:lnTo>
                  <a:pt x="24794" y="877737"/>
                </a:lnTo>
                <a:lnTo>
                  <a:pt x="14102" y="833151"/>
                </a:lnTo>
                <a:lnTo>
                  <a:pt x="6336" y="787500"/>
                </a:lnTo>
                <a:lnTo>
                  <a:pt x="1601" y="740888"/>
                </a:lnTo>
                <a:lnTo>
                  <a:pt x="0" y="693419"/>
                </a:lnTo>
                <a:close/>
              </a:path>
            </a:pathLst>
          </a:custGeom>
          <a:ln w="50292">
            <a:solidFill>
              <a:srgbClr val="FFFFFF"/>
            </a:solidFill>
          </a:ln>
        </p:spPr>
        <p:txBody>
          <a:bodyPr wrap="square" lIns="0" tIns="0" rIns="0" bIns="0" rtlCol="0"/>
          <a:lstStyle/>
          <a:p>
            <a:endParaRPr/>
          </a:p>
        </p:txBody>
      </p:sp>
      <p:sp>
        <p:nvSpPr>
          <p:cNvPr id="49" name="object 49"/>
          <p:cNvSpPr/>
          <p:nvPr/>
        </p:nvSpPr>
        <p:spPr>
          <a:xfrm>
            <a:off x="6073140" y="3499103"/>
            <a:ext cx="410209" cy="786765"/>
          </a:xfrm>
          <a:custGeom>
            <a:avLst/>
            <a:gdLst/>
            <a:ahLst/>
            <a:cxnLst/>
            <a:rect l="l" t="t" r="r" b="b"/>
            <a:pathLst>
              <a:path w="410210" h="786764">
                <a:moveTo>
                  <a:pt x="382143" y="0"/>
                </a:moveTo>
                <a:lnTo>
                  <a:pt x="25654" y="0"/>
                </a:lnTo>
                <a:lnTo>
                  <a:pt x="15323" y="2218"/>
                </a:lnTo>
                <a:lnTo>
                  <a:pt x="7207" y="8223"/>
                </a:lnTo>
                <a:lnTo>
                  <a:pt x="1901" y="17037"/>
                </a:lnTo>
                <a:lnTo>
                  <a:pt x="0" y="27686"/>
                </a:lnTo>
                <a:lnTo>
                  <a:pt x="0" y="760857"/>
                </a:lnTo>
                <a:lnTo>
                  <a:pt x="1901" y="770256"/>
                </a:lnTo>
                <a:lnTo>
                  <a:pt x="7207" y="778430"/>
                </a:lnTo>
                <a:lnTo>
                  <a:pt x="15323" y="784199"/>
                </a:lnTo>
                <a:lnTo>
                  <a:pt x="25654" y="786384"/>
                </a:lnTo>
                <a:lnTo>
                  <a:pt x="382143" y="786384"/>
                </a:lnTo>
                <a:lnTo>
                  <a:pt x="393721" y="784199"/>
                </a:lnTo>
                <a:lnTo>
                  <a:pt x="402478" y="778430"/>
                </a:lnTo>
                <a:lnTo>
                  <a:pt x="408021" y="770256"/>
                </a:lnTo>
                <a:lnTo>
                  <a:pt x="409956" y="760857"/>
                </a:lnTo>
                <a:lnTo>
                  <a:pt x="409956" y="754507"/>
                </a:lnTo>
                <a:lnTo>
                  <a:pt x="226313" y="754507"/>
                </a:lnTo>
                <a:lnTo>
                  <a:pt x="202819" y="750189"/>
                </a:lnTo>
                <a:lnTo>
                  <a:pt x="200660" y="750189"/>
                </a:lnTo>
                <a:lnTo>
                  <a:pt x="183642" y="748157"/>
                </a:lnTo>
                <a:lnTo>
                  <a:pt x="183642" y="733298"/>
                </a:lnTo>
                <a:lnTo>
                  <a:pt x="409956" y="733298"/>
                </a:lnTo>
                <a:lnTo>
                  <a:pt x="409956" y="731139"/>
                </a:lnTo>
                <a:lnTo>
                  <a:pt x="183642" y="731139"/>
                </a:lnTo>
                <a:lnTo>
                  <a:pt x="183642" y="716280"/>
                </a:lnTo>
                <a:lnTo>
                  <a:pt x="200660" y="714121"/>
                </a:lnTo>
                <a:lnTo>
                  <a:pt x="202819" y="714121"/>
                </a:lnTo>
                <a:lnTo>
                  <a:pt x="226313" y="709930"/>
                </a:lnTo>
                <a:lnTo>
                  <a:pt x="409956" y="709930"/>
                </a:lnTo>
                <a:lnTo>
                  <a:pt x="409956" y="680085"/>
                </a:lnTo>
                <a:lnTo>
                  <a:pt x="38481" y="680085"/>
                </a:lnTo>
                <a:lnTo>
                  <a:pt x="38481" y="63754"/>
                </a:lnTo>
                <a:lnTo>
                  <a:pt x="409956" y="63754"/>
                </a:lnTo>
                <a:lnTo>
                  <a:pt x="409956" y="27686"/>
                </a:lnTo>
                <a:lnTo>
                  <a:pt x="408021" y="17037"/>
                </a:lnTo>
                <a:lnTo>
                  <a:pt x="402478" y="8223"/>
                </a:lnTo>
                <a:lnTo>
                  <a:pt x="393721" y="2218"/>
                </a:lnTo>
                <a:lnTo>
                  <a:pt x="382143" y="0"/>
                </a:lnTo>
                <a:close/>
              </a:path>
              <a:path w="410210" h="786764">
                <a:moveTo>
                  <a:pt x="409956" y="733298"/>
                </a:moveTo>
                <a:lnTo>
                  <a:pt x="226313" y="733298"/>
                </a:lnTo>
                <a:lnTo>
                  <a:pt x="226313" y="754507"/>
                </a:lnTo>
                <a:lnTo>
                  <a:pt x="409956" y="754507"/>
                </a:lnTo>
                <a:lnTo>
                  <a:pt x="409956" y="733298"/>
                </a:lnTo>
                <a:close/>
              </a:path>
              <a:path w="410210" h="786764">
                <a:moveTo>
                  <a:pt x="202819" y="733298"/>
                </a:moveTo>
                <a:lnTo>
                  <a:pt x="200660" y="733298"/>
                </a:lnTo>
                <a:lnTo>
                  <a:pt x="200660" y="750189"/>
                </a:lnTo>
                <a:lnTo>
                  <a:pt x="202819" y="750189"/>
                </a:lnTo>
                <a:lnTo>
                  <a:pt x="202819" y="733298"/>
                </a:lnTo>
                <a:close/>
              </a:path>
              <a:path w="410210" h="786764">
                <a:moveTo>
                  <a:pt x="202819" y="714121"/>
                </a:moveTo>
                <a:lnTo>
                  <a:pt x="200660" y="714121"/>
                </a:lnTo>
                <a:lnTo>
                  <a:pt x="200660" y="731139"/>
                </a:lnTo>
                <a:lnTo>
                  <a:pt x="202819" y="731139"/>
                </a:lnTo>
                <a:lnTo>
                  <a:pt x="202819" y="714121"/>
                </a:lnTo>
                <a:close/>
              </a:path>
              <a:path w="410210" h="786764">
                <a:moveTo>
                  <a:pt x="409956" y="709930"/>
                </a:moveTo>
                <a:lnTo>
                  <a:pt x="226313" y="709930"/>
                </a:lnTo>
                <a:lnTo>
                  <a:pt x="226313" y="731139"/>
                </a:lnTo>
                <a:lnTo>
                  <a:pt x="409956" y="731139"/>
                </a:lnTo>
                <a:lnTo>
                  <a:pt x="409956" y="709930"/>
                </a:lnTo>
                <a:close/>
              </a:path>
              <a:path w="410210" h="786764">
                <a:moveTo>
                  <a:pt x="409956" y="63754"/>
                </a:moveTo>
                <a:lnTo>
                  <a:pt x="373634" y="63754"/>
                </a:lnTo>
                <a:lnTo>
                  <a:pt x="373634" y="680085"/>
                </a:lnTo>
                <a:lnTo>
                  <a:pt x="409956" y="680085"/>
                </a:lnTo>
                <a:lnTo>
                  <a:pt x="409956" y="63754"/>
                </a:lnTo>
                <a:close/>
              </a:path>
            </a:pathLst>
          </a:custGeom>
          <a:solidFill>
            <a:srgbClr val="FFFFFF"/>
          </a:solidFill>
        </p:spPr>
        <p:txBody>
          <a:bodyPr wrap="square" lIns="0" tIns="0" rIns="0" bIns="0" rtlCol="0"/>
          <a:lstStyle/>
          <a:p>
            <a:endParaRPr/>
          </a:p>
        </p:txBody>
      </p:sp>
      <p:sp>
        <p:nvSpPr>
          <p:cNvPr id="50" name="object 50"/>
          <p:cNvSpPr/>
          <p:nvPr/>
        </p:nvSpPr>
        <p:spPr>
          <a:xfrm>
            <a:off x="6186170" y="3635162"/>
            <a:ext cx="191769" cy="154676"/>
          </a:xfrm>
          <a:prstGeom prst="rect">
            <a:avLst/>
          </a:prstGeom>
          <a:blipFill>
            <a:blip r:embed="rId32" cstate="print"/>
            <a:stretch>
              <a:fillRect/>
            </a:stretch>
          </a:blipFill>
        </p:spPr>
        <p:txBody>
          <a:bodyPr wrap="square" lIns="0" tIns="0" rIns="0" bIns="0" rtlCol="0"/>
          <a:lstStyle/>
          <a:p>
            <a:endParaRPr/>
          </a:p>
        </p:txBody>
      </p:sp>
      <p:sp>
        <p:nvSpPr>
          <p:cNvPr id="51" name="object 51"/>
          <p:cNvSpPr/>
          <p:nvPr/>
        </p:nvSpPr>
        <p:spPr>
          <a:xfrm>
            <a:off x="6216396" y="3883152"/>
            <a:ext cx="109727" cy="225552"/>
          </a:xfrm>
          <a:prstGeom prst="rect">
            <a:avLst/>
          </a:prstGeom>
          <a:blipFill>
            <a:blip r:embed="rId33" cstate="print"/>
            <a:stretch>
              <a:fillRect/>
            </a:stretch>
          </a:blipFill>
        </p:spPr>
        <p:txBody>
          <a:bodyPr wrap="square" lIns="0" tIns="0" rIns="0" bIns="0" rtlCol="0"/>
          <a:lstStyle/>
          <a:p>
            <a:endParaRPr/>
          </a:p>
        </p:txBody>
      </p:sp>
      <p:sp>
        <p:nvSpPr>
          <p:cNvPr id="52" name="object 52"/>
          <p:cNvSpPr/>
          <p:nvPr/>
        </p:nvSpPr>
        <p:spPr>
          <a:xfrm>
            <a:off x="8849106" y="2964942"/>
            <a:ext cx="1858010" cy="1856739"/>
          </a:xfrm>
          <a:custGeom>
            <a:avLst/>
            <a:gdLst/>
            <a:ahLst/>
            <a:cxnLst/>
            <a:rect l="l" t="t" r="r" b="b"/>
            <a:pathLst>
              <a:path w="1858009" h="1856739">
                <a:moveTo>
                  <a:pt x="928877" y="0"/>
                </a:moveTo>
                <a:lnTo>
                  <a:pt x="881082" y="1207"/>
                </a:lnTo>
                <a:lnTo>
                  <a:pt x="833914" y="4791"/>
                </a:lnTo>
                <a:lnTo>
                  <a:pt x="787431" y="10694"/>
                </a:lnTo>
                <a:lnTo>
                  <a:pt x="741691" y="18856"/>
                </a:lnTo>
                <a:lnTo>
                  <a:pt x="696754" y="29220"/>
                </a:lnTo>
                <a:lnTo>
                  <a:pt x="652677" y="41727"/>
                </a:lnTo>
                <a:lnTo>
                  <a:pt x="609519" y="56319"/>
                </a:lnTo>
                <a:lnTo>
                  <a:pt x="567338" y="72937"/>
                </a:lnTo>
                <a:lnTo>
                  <a:pt x="526193" y="91524"/>
                </a:lnTo>
                <a:lnTo>
                  <a:pt x="486142" y="112021"/>
                </a:lnTo>
                <a:lnTo>
                  <a:pt x="447244" y="134369"/>
                </a:lnTo>
                <a:lnTo>
                  <a:pt x="409556" y="158510"/>
                </a:lnTo>
                <a:lnTo>
                  <a:pt x="373137" y="184387"/>
                </a:lnTo>
                <a:lnTo>
                  <a:pt x="338046" y="211940"/>
                </a:lnTo>
                <a:lnTo>
                  <a:pt x="304342" y="241112"/>
                </a:lnTo>
                <a:lnTo>
                  <a:pt x="272081" y="271843"/>
                </a:lnTo>
                <a:lnTo>
                  <a:pt x="241323" y="304076"/>
                </a:lnTo>
                <a:lnTo>
                  <a:pt x="212127" y="337753"/>
                </a:lnTo>
                <a:lnTo>
                  <a:pt x="184550" y="372814"/>
                </a:lnTo>
                <a:lnTo>
                  <a:pt x="158651" y="409202"/>
                </a:lnTo>
                <a:lnTo>
                  <a:pt x="134488" y="446859"/>
                </a:lnTo>
                <a:lnTo>
                  <a:pt x="112121" y="485726"/>
                </a:lnTo>
                <a:lnTo>
                  <a:pt x="91606" y="525744"/>
                </a:lnTo>
                <a:lnTo>
                  <a:pt x="73003" y="566856"/>
                </a:lnTo>
                <a:lnTo>
                  <a:pt x="56369" y="609003"/>
                </a:lnTo>
                <a:lnTo>
                  <a:pt x="41764" y="652127"/>
                </a:lnTo>
                <a:lnTo>
                  <a:pt x="29246" y="696169"/>
                </a:lnTo>
                <a:lnTo>
                  <a:pt x="18873" y="741071"/>
                </a:lnTo>
                <a:lnTo>
                  <a:pt x="10704" y="786775"/>
                </a:lnTo>
                <a:lnTo>
                  <a:pt x="4796" y="833223"/>
                </a:lnTo>
                <a:lnTo>
                  <a:pt x="1208" y="880356"/>
                </a:lnTo>
                <a:lnTo>
                  <a:pt x="0" y="928116"/>
                </a:lnTo>
                <a:lnTo>
                  <a:pt x="1208" y="975875"/>
                </a:lnTo>
                <a:lnTo>
                  <a:pt x="4796" y="1023008"/>
                </a:lnTo>
                <a:lnTo>
                  <a:pt x="10704" y="1069456"/>
                </a:lnTo>
                <a:lnTo>
                  <a:pt x="18873" y="1115160"/>
                </a:lnTo>
                <a:lnTo>
                  <a:pt x="29246" y="1160062"/>
                </a:lnTo>
                <a:lnTo>
                  <a:pt x="41764" y="1204104"/>
                </a:lnTo>
                <a:lnTo>
                  <a:pt x="56369" y="1247228"/>
                </a:lnTo>
                <a:lnTo>
                  <a:pt x="73003" y="1289375"/>
                </a:lnTo>
                <a:lnTo>
                  <a:pt x="91606" y="1330487"/>
                </a:lnTo>
                <a:lnTo>
                  <a:pt x="112121" y="1370505"/>
                </a:lnTo>
                <a:lnTo>
                  <a:pt x="134488" y="1409372"/>
                </a:lnTo>
                <a:lnTo>
                  <a:pt x="158651" y="1447029"/>
                </a:lnTo>
                <a:lnTo>
                  <a:pt x="184550" y="1483417"/>
                </a:lnTo>
                <a:lnTo>
                  <a:pt x="212127" y="1518478"/>
                </a:lnTo>
                <a:lnTo>
                  <a:pt x="241323" y="1552155"/>
                </a:lnTo>
                <a:lnTo>
                  <a:pt x="272081" y="1584388"/>
                </a:lnTo>
                <a:lnTo>
                  <a:pt x="304342" y="1615119"/>
                </a:lnTo>
                <a:lnTo>
                  <a:pt x="338046" y="1644291"/>
                </a:lnTo>
                <a:lnTo>
                  <a:pt x="373137" y="1671844"/>
                </a:lnTo>
                <a:lnTo>
                  <a:pt x="409556" y="1697721"/>
                </a:lnTo>
                <a:lnTo>
                  <a:pt x="447244" y="1721862"/>
                </a:lnTo>
                <a:lnTo>
                  <a:pt x="486142" y="1744210"/>
                </a:lnTo>
                <a:lnTo>
                  <a:pt x="526193" y="1764707"/>
                </a:lnTo>
                <a:lnTo>
                  <a:pt x="567338" y="1783294"/>
                </a:lnTo>
                <a:lnTo>
                  <a:pt x="609519" y="1799912"/>
                </a:lnTo>
                <a:lnTo>
                  <a:pt x="652677" y="1814504"/>
                </a:lnTo>
                <a:lnTo>
                  <a:pt x="696754" y="1827011"/>
                </a:lnTo>
                <a:lnTo>
                  <a:pt x="741691" y="1837375"/>
                </a:lnTo>
                <a:lnTo>
                  <a:pt x="787431" y="1845537"/>
                </a:lnTo>
                <a:lnTo>
                  <a:pt x="833914" y="1851440"/>
                </a:lnTo>
                <a:lnTo>
                  <a:pt x="881082" y="1855024"/>
                </a:lnTo>
                <a:lnTo>
                  <a:pt x="928877" y="1856232"/>
                </a:lnTo>
                <a:lnTo>
                  <a:pt x="976673" y="1855024"/>
                </a:lnTo>
                <a:lnTo>
                  <a:pt x="1023841" y="1851440"/>
                </a:lnTo>
                <a:lnTo>
                  <a:pt x="1070324" y="1845537"/>
                </a:lnTo>
                <a:lnTo>
                  <a:pt x="1116064" y="1837375"/>
                </a:lnTo>
                <a:lnTo>
                  <a:pt x="1161001" y="1827011"/>
                </a:lnTo>
                <a:lnTo>
                  <a:pt x="1205078" y="1814504"/>
                </a:lnTo>
                <a:lnTo>
                  <a:pt x="1248236" y="1799912"/>
                </a:lnTo>
                <a:lnTo>
                  <a:pt x="1290417" y="1783294"/>
                </a:lnTo>
                <a:lnTo>
                  <a:pt x="1331562" y="1764707"/>
                </a:lnTo>
                <a:lnTo>
                  <a:pt x="1371613" y="1744210"/>
                </a:lnTo>
                <a:lnTo>
                  <a:pt x="1410511" y="1721862"/>
                </a:lnTo>
                <a:lnTo>
                  <a:pt x="1448199" y="1697721"/>
                </a:lnTo>
                <a:lnTo>
                  <a:pt x="1484618" y="1671844"/>
                </a:lnTo>
                <a:lnTo>
                  <a:pt x="1519709" y="1644291"/>
                </a:lnTo>
                <a:lnTo>
                  <a:pt x="1553413" y="1615119"/>
                </a:lnTo>
                <a:lnTo>
                  <a:pt x="1585674" y="1584388"/>
                </a:lnTo>
                <a:lnTo>
                  <a:pt x="1616432" y="1552155"/>
                </a:lnTo>
                <a:lnTo>
                  <a:pt x="1645628" y="1518478"/>
                </a:lnTo>
                <a:lnTo>
                  <a:pt x="1673205" y="1483417"/>
                </a:lnTo>
                <a:lnTo>
                  <a:pt x="1699104" y="1447029"/>
                </a:lnTo>
                <a:lnTo>
                  <a:pt x="1723267" y="1409372"/>
                </a:lnTo>
                <a:lnTo>
                  <a:pt x="1745634" y="1370505"/>
                </a:lnTo>
                <a:lnTo>
                  <a:pt x="1766149" y="1330487"/>
                </a:lnTo>
                <a:lnTo>
                  <a:pt x="1784752" y="1289375"/>
                </a:lnTo>
                <a:lnTo>
                  <a:pt x="1801386" y="1247228"/>
                </a:lnTo>
                <a:lnTo>
                  <a:pt x="1815991" y="1204104"/>
                </a:lnTo>
                <a:lnTo>
                  <a:pt x="1828509" y="1160062"/>
                </a:lnTo>
                <a:lnTo>
                  <a:pt x="1838882" y="1115160"/>
                </a:lnTo>
                <a:lnTo>
                  <a:pt x="1847051" y="1069456"/>
                </a:lnTo>
                <a:lnTo>
                  <a:pt x="1852959" y="1023008"/>
                </a:lnTo>
                <a:lnTo>
                  <a:pt x="1856547" y="975875"/>
                </a:lnTo>
                <a:lnTo>
                  <a:pt x="1857755" y="928116"/>
                </a:lnTo>
                <a:lnTo>
                  <a:pt x="1856547" y="880356"/>
                </a:lnTo>
                <a:lnTo>
                  <a:pt x="1852959" y="833223"/>
                </a:lnTo>
                <a:lnTo>
                  <a:pt x="1847051" y="786775"/>
                </a:lnTo>
                <a:lnTo>
                  <a:pt x="1838882" y="741071"/>
                </a:lnTo>
                <a:lnTo>
                  <a:pt x="1828509" y="696169"/>
                </a:lnTo>
                <a:lnTo>
                  <a:pt x="1815991" y="652127"/>
                </a:lnTo>
                <a:lnTo>
                  <a:pt x="1801386" y="609003"/>
                </a:lnTo>
                <a:lnTo>
                  <a:pt x="1784752" y="566856"/>
                </a:lnTo>
                <a:lnTo>
                  <a:pt x="1766149" y="525744"/>
                </a:lnTo>
                <a:lnTo>
                  <a:pt x="1745634" y="485726"/>
                </a:lnTo>
                <a:lnTo>
                  <a:pt x="1723267" y="446859"/>
                </a:lnTo>
                <a:lnTo>
                  <a:pt x="1699104" y="409202"/>
                </a:lnTo>
                <a:lnTo>
                  <a:pt x="1673205" y="372814"/>
                </a:lnTo>
                <a:lnTo>
                  <a:pt x="1645628" y="337753"/>
                </a:lnTo>
                <a:lnTo>
                  <a:pt x="1616432" y="304076"/>
                </a:lnTo>
                <a:lnTo>
                  <a:pt x="1585674" y="271843"/>
                </a:lnTo>
                <a:lnTo>
                  <a:pt x="1553413" y="241112"/>
                </a:lnTo>
                <a:lnTo>
                  <a:pt x="1519709" y="211940"/>
                </a:lnTo>
                <a:lnTo>
                  <a:pt x="1484618" y="184387"/>
                </a:lnTo>
                <a:lnTo>
                  <a:pt x="1448199" y="158510"/>
                </a:lnTo>
                <a:lnTo>
                  <a:pt x="1410511" y="134369"/>
                </a:lnTo>
                <a:lnTo>
                  <a:pt x="1371613" y="112021"/>
                </a:lnTo>
                <a:lnTo>
                  <a:pt x="1331562" y="91524"/>
                </a:lnTo>
                <a:lnTo>
                  <a:pt x="1290417" y="72937"/>
                </a:lnTo>
                <a:lnTo>
                  <a:pt x="1248236" y="56319"/>
                </a:lnTo>
                <a:lnTo>
                  <a:pt x="1205078" y="41727"/>
                </a:lnTo>
                <a:lnTo>
                  <a:pt x="1161001" y="29220"/>
                </a:lnTo>
                <a:lnTo>
                  <a:pt x="1116064" y="18856"/>
                </a:lnTo>
                <a:lnTo>
                  <a:pt x="1070324" y="10694"/>
                </a:lnTo>
                <a:lnTo>
                  <a:pt x="1023841" y="4791"/>
                </a:lnTo>
                <a:lnTo>
                  <a:pt x="976673" y="1207"/>
                </a:lnTo>
                <a:lnTo>
                  <a:pt x="928877" y="0"/>
                </a:lnTo>
                <a:close/>
              </a:path>
            </a:pathLst>
          </a:custGeom>
          <a:solidFill>
            <a:srgbClr val="0078D6"/>
          </a:solidFill>
        </p:spPr>
        <p:txBody>
          <a:bodyPr wrap="square" lIns="0" tIns="0" rIns="0" bIns="0" rtlCol="0"/>
          <a:lstStyle/>
          <a:p>
            <a:endParaRPr/>
          </a:p>
        </p:txBody>
      </p:sp>
      <p:sp>
        <p:nvSpPr>
          <p:cNvPr id="53" name="object 53"/>
          <p:cNvSpPr/>
          <p:nvPr/>
        </p:nvSpPr>
        <p:spPr>
          <a:xfrm>
            <a:off x="8849106" y="2964942"/>
            <a:ext cx="1858010" cy="1856739"/>
          </a:xfrm>
          <a:custGeom>
            <a:avLst/>
            <a:gdLst/>
            <a:ahLst/>
            <a:cxnLst/>
            <a:rect l="l" t="t" r="r" b="b"/>
            <a:pathLst>
              <a:path w="1858009" h="1856739">
                <a:moveTo>
                  <a:pt x="0" y="928116"/>
                </a:moveTo>
                <a:lnTo>
                  <a:pt x="1208" y="880356"/>
                </a:lnTo>
                <a:lnTo>
                  <a:pt x="4796" y="833223"/>
                </a:lnTo>
                <a:lnTo>
                  <a:pt x="10704" y="786775"/>
                </a:lnTo>
                <a:lnTo>
                  <a:pt x="18873" y="741071"/>
                </a:lnTo>
                <a:lnTo>
                  <a:pt x="29246" y="696169"/>
                </a:lnTo>
                <a:lnTo>
                  <a:pt x="41764" y="652127"/>
                </a:lnTo>
                <a:lnTo>
                  <a:pt x="56369" y="609003"/>
                </a:lnTo>
                <a:lnTo>
                  <a:pt x="73003" y="566856"/>
                </a:lnTo>
                <a:lnTo>
                  <a:pt x="91606" y="525744"/>
                </a:lnTo>
                <a:lnTo>
                  <a:pt x="112121" y="485726"/>
                </a:lnTo>
                <a:lnTo>
                  <a:pt x="134488" y="446859"/>
                </a:lnTo>
                <a:lnTo>
                  <a:pt x="158651" y="409202"/>
                </a:lnTo>
                <a:lnTo>
                  <a:pt x="184550" y="372814"/>
                </a:lnTo>
                <a:lnTo>
                  <a:pt x="212127" y="337753"/>
                </a:lnTo>
                <a:lnTo>
                  <a:pt x="241323" y="304076"/>
                </a:lnTo>
                <a:lnTo>
                  <a:pt x="272081" y="271843"/>
                </a:lnTo>
                <a:lnTo>
                  <a:pt x="304342" y="241112"/>
                </a:lnTo>
                <a:lnTo>
                  <a:pt x="338046" y="211940"/>
                </a:lnTo>
                <a:lnTo>
                  <a:pt x="373137" y="184387"/>
                </a:lnTo>
                <a:lnTo>
                  <a:pt x="409556" y="158510"/>
                </a:lnTo>
                <a:lnTo>
                  <a:pt x="447244" y="134369"/>
                </a:lnTo>
                <a:lnTo>
                  <a:pt x="486142" y="112021"/>
                </a:lnTo>
                <a:lnTo>
                  <a:pt x="526193" y="91524"/>
                </a:lnTo>
                <a:lnTo>
                  <a:pt x="567338" y="72937"/>
                </a:lnTo>
                <a:lnTo>
                  <a:pt x="609519" y="56319"/>
                </a:lnTo>
                <a:lnTo>
                  <a:pt x="652677" y="41727"/>
                </a:lnTo>
                <a:lnTo>
                  <a:pt x="696754" y="29220"/>
                </a:lnTo>
                <a:lnTo>
                  <a:pt x="741691" y="18856"/>
                </a:lnTo>
                <a:lnTo>
                  <a:pt x="787431" y="10694"/>
                </a:lnTo>
                <a:lnTo>
                  <a:pt x="833914" y="4791"/>
                </a:lnTo>
                <a:lnTo>
                  <a:pt x="881082" y="1207"/>
                </a:lnTo>
                <a:lnTo>
                  <a:pt x="928877" y="0"/>
                </a:lnTo>
                <a:lnTo>
                  <a:pt x="976673" y="1207"/>
                </a:lnTo>
                <a:lnTo>
                  <a:pt x="1023841" y="4791"/>
                </a:lnTo>
                <a:lnTo>
                  <a:pt x="1070324" y="10694"/>
                </a:lnTo>
                <a:lnTo>
                  <a:pt x="1116064" y="18856"/>
                </a:lnTo>
                <a:lnTo>
                  <a:pt x="1161001" y="29220"/>
                </a:lnTo>
                <a:lnTo>
                  <a:pt x="1205078" y="41727"/>
                </a:lnTo>
                <a:lnTo>
                  <a:pt x="1248236" y="56319"/>
                </a:lnTo>
                <a:lnTo>
                  <a:pt x="1290417" y="72937"/>
                </a:lnTo>
                <a:lnTo>
                  <a:pt x="1331562" y="91524"/>
                </a:lnTo>
                <a:lnTo>
                  <a:pt x="1371613" y="112021"/>
                </a:lnTo>
                <a:lnTo>
                  <a:pt x="1410511" y="134369"/>
                </a:lnTo>
                <a:lnTo>
                  <a:pt x="1448199" y="158510"/>
                </a:lnTo>
                <a:lnTo>
                  <a:pt x="1484618" y="184387"/>
                </a:lnTo>
                <a:lnTo>
                  <a:pt x="1519709" y="211940"/>
                </a:lnTo>
                <a:lnTo>
                  <a:pt x="1553413" y="241112"/>
                </a:lnTo>
                <a:lnTo>
                  <a:pt x="1585674" y="271843"/>
                </a:lnTo>
                <a:lnTo>
                  <a:pt x="1616432" y="304076"/>
                </a:lnTo>
                <a:lnTo>
                  <a:pt x="1645628" y="337753"/>
                </a:lnTo>
                <a:lnTo>
                  <a:pt x="1673205" y="372814"/>
                </a:lnTo>
                <a:lnTo>
                  <a:pt x="1699104" y="409202"/>
                </a:lnTo>
                <a:lnTo>
                  <a:pt x="1723267" y="446859"/>
                </a:lnTo>
                <a:lnTo>
                  <a:pt x="1745634" y="485726"/>
                </a:lnTo>
                <a:lnTo>
                  <a:pt x="1766149" y="525744"/>
                </a:lnTo>
                <a:lnTo>
                  <a:pt x="1784752" y="566856"/>
                </a:lnTo>
                <a:lnTo>
                  <a:pt x="1801386" y="609003"/>
                </a:lnTo>
                <a:lnTo>
                  <a:pt x="1815991" y="652127"/>
                </a:lnTo>
                <a:lnTo>
                  <a:pt x="1828509" y="696169"/>
                </a:lnTo>
                <a:lnTo>
                  <a:pt x="1838882" y="741071"/>
                </a:lnTo>
                <a:lnTo>
                  <a:pt x="1847051" y="786775"/>
                </a:lnTo>
                <a:lnTo>
                  <a:pt x="1852959" y="833223"/>
                </a:lnTo>
                <a:lnTo>
                  <a:pt x="1856547" y="880356"/>
                </a:lnTo>
                <a:lnTo>
                  <a:pt x="1857755" y="928116"/>
                </a:lnTo>
                <a:lnTo>
                  <a:pt x="1856547" y="975875"/>
                </a:lnTo>
                <a:lnTo>
                  <a:pt x="1852959" y="1023008"/>
                </a:lnTo>
                <a:lnTo>
                  <a:pt x="1847051" y="1069456"/>
                </a:lnTo>
                <a:lnTo>
                  <a:pt x="1838882" y="1115160"/>
                </a:lnTo>
                <a:lnTo>
                  <a:pt x="1828509" y="1160062"/>
                </a:lnTo>
                <a:lnTo>
                  <a:pt x="1815991" y="1204104"/>
                </a:lnTo>
                <a:lnTo>
                  <a:pt x="1801386" y="1247228"/>
                </a:lnTo>
                <a:lnTo>
                  <a:pt x="1784752" y="1289375"/>
                </a:lnTo>
                <a:lnTo>
                  <a:pt x="1766149" y="1330487"/>
                </a:lnTo>
                <a:lnTo>
                  <a:pt x="1745634" y="1370505"/>
                </a:lnTo>
                <a:lnTo>
                  <a:pt x="1723267" y="1409372"/>
                </a:lnTo>
                <a:lnTo>
                  <a:pt x="1699104" y="1447029"/>
                </a:lnTo>
                <a:lnTo>
                  <a:pt x="1673205" y="1483417"/>
                </a:lnTo>
                <a:lnTo>
                  <a:pt x="1645628" y="1518478"/>
                </a:lnTo>
                <a:lnTo>
                  <a:pt x="1616432" y="1552155"/>
                </a:lnTo>
                <a:lnTo>
                  <a:pt x="1585674" y="1584388"/>
                </a:lnTo>
                <a:lnTo>
                  <a:pt x="1553413" y="1615119"/>
                </a:lnTo>
                <a:lnTo>
                  <a:pt x="1519709" y="1644291"/>
                </a:lnTo>
                <a:lnTo>
                  <a:pt x="1484618" y="1671844"/>
                </a:lnTo>
                <a:lnTo>
                  <a:pt x="1448199" y="1697721"/>
                </a:lnTo>
                <a:lnTo>
                  <a:pt x="1410511" y="1721862"/>
                </a:lnTo>
                <a:lnTo>
                  <a:pt x="1371613" y="1744210"/>
                </a:lnTo>
                <a:lnTo>
                  <a:pt x="1331562" y="1764707"/>
                </a:lnTo>
                <a:lnTo>
                  <a:pt x="1290417" y="1783294"/>
                </a:lnTo>
                <a:lnTo>
                  <a:pt x="1248236" y="1799912"/>
                </a:lnTo>
                <a:lnTo>
                  <a:pt x="1205078" y="1814504"/>
                </a:lnTo>
                <a:lnTo>
                  <a:pt x="1161001" y="1827011"/>
                </a:lnTo>
                <a:lnTo>
                  <a:pt x="1116064" y="1837375"/>
                </a:lnTo>
                <a:lnTo>
                  <a:pt x="1070324" y="1845537"/>
                </a:lnTo>
                <a:lnTo>
                  <a:pt x="1023841" y="1851440"/>
                </a:lnTo>
                <a:lnTo>
                  <a:pt x="976673" y="1855024"/>
                </a:lnTo>
                <a:lnTo>
                  <a:pt x="928877" y="1856232"/>
                </a:lnTo>
                <a:lnTo>
                  <a:pt x="881082" y="1855024"/>
                </a:lnTo>
                <a:lnTo>
                  <a:pt x="833914" y="1851440"/>
                </a:lnTo>
                <a:lnTo>
                  <a:pt x="787431" y="1845537"/>
                </a:lnTo>
                <a:lnTo>
                  <a:pt x="741691" y="1837375"/>
                </a:lnTo>
                <a:lnTo>
                  <a:pt x="696754" y="1827011"/>
                </a:lnTo>
                <a:lnTo>
                  <a:pt x="652677" y="1814504"/>
                </a:lnTo>
                <a:lnTo>
                  <a:pt x="609519" y="1799912"/>
                </a:lnTo>
                <a:lnTo>
                  <a:pt x="567338" y="1783294"/>
                </a:lnTo>
                <a:lnTo>
                  <a:pt x="526193" y="1764707"/>
                </a:lnTo>
                <a:lnTo>
                  <a:pt x="486142" y="1744210"/>
                </a:lnTo>
                <a:lnTo>
                  <a:pt x="447244" y="1721862"/>
                </a:lnTo>
                <a:lnTo>
                  <a:pt x="409556" y="1697721"/>
                </a:lnTo>
                <a:lnTo>
                  <a:pt x="373137" y="1671844"/>
                </a:lnTo>
                <a:lnTo>
                  <a:pt x="338046" y="1644291"/>
                </a:lnTo>
                <a:lnTo>
                  <a:pt x="304342" y="1615119"/>
                </a:lnTo>
                <a:lnTo>
                  <a:pt x="272081" y="1584388"/>
                </a:lnTo>
                <a:lnTo>
                  <a:pt x="241323" y="1552155"/>
                </a:lnTo>
                <a:lnTo>
                  <a:pt x="212127" y="1518478"/>
                </a:lnTo>
                <a:lnTo>
                  <a:pt x="184550" y="1483417"/>
                </a:lnTo>
                <a:lnTo>
                  <a:pt x="158651" y="1447029"/>
                </a:lnTo>
                <a:lnTo>
                  <a:pt x="134488" y="1409372"/>
                </a:lnTo>
                <a:lnTo>
                  <a:pt x="112121" y="1370505"/>
                </a:lnTo>
                <a:lnTo>
                  <a:pt x="91606" y="1330487"/>
                </a:lnTo>
                <a:lnTo>
                  <a:pt x="73003" y="1289375"/>
                </a:lnTo>
                <a:lnTo>
                  <a:pt x="56369" y="1247228"/>
                </a:lnTo>
                <a:lnTo>
                  <a:pt x="41764" y="1204104"/>
                </a:lnTo>
                <a:lnTo>
                  <a:pt x="29246" y="1160062"/>
                </a:lnTo>
                <a:lnTo>
                  <a:pt x="18873" y="1115160"/>
                </a:lnTo>
                <a:lnTo>
                  <a:pt x="10704" y="1069456"/>
                </a:lnTo>
                <a:lnTo>
                  <a:pt x="4796" y="1023008"/>
                </a:lnTo>
                <a:lnTo>
                  <a:pt x="1208" y="975875"/>
                </a:lnTo>
                <a:lnTo>
                  <a:pt x="0" y="928116"/>
                </a:lnTo>
                <a:close/>
              </a:path>
            </a:pathLst>
          </a:custGeom>
          <a:ln w="50292">
            <a:solidFill>
              <a:srgbClr val="FFFFFF"/>
            </a:solidFill>
          </a:ln>
        </p:spPr>
        <p:txBody>
          <a:bodyPr wrap="square" lIns="0" tIns="0" rIns="0" bIns="0" rtlCol="0"/>
          <a:lstStyle/>
          <a:p>
            <a:endParaRPr/>
          </a:p>
        </p:txBody>
      </p:sp>
      <p:sp>
        <p:nvSpPr>
          <p:cNvPr id="54" name="object 54"/>
          <p:cNvSpPr/>
          <p:nvPr/>
        </p:nvSpPr>
        <p:spPr>
          <a:xfrm>
            <a:off x="9415271" y="3346703"/>
            <a:ext cx="719455" cy="460375"/>
          </a:xfrm>
          <a:custGeom>
            <a:avLst/>
            <a:gdLst/>
            <a:ahLst/>
            <a:cxnLst/>
            <a:rect l="l" t="t" r="r" b="b"/>
            <a:pathLst>
              <a:path w="719454" h="460375">
                <a:moveTo>
                  <a:pt x="489966" y="0"/>
                </a:moveTo>
                <a:lnTo>
                  <a:pt x="232409" y="0"/>
                </a:lnTo>
                <a:lnTo>
                  <a:pt x="185450" y="4686"/>
                </a:lnTo>
                <a:lnTo>
                  <a:pt x="141767" y="18109"/>
                </a:lnTo>
                <a:lnTo>
                  <a:pt x="102282" y="39312"/>
                </a:lnTo>
                <a:lnTo>
                  <a:pt x="67913" y="67341"/>
                </a:lnTo>
                <a:lnTo>
                  <a:pt x="39580" y="101240"/>
                </a:lnTo>
                <a:lnTo>
                  <a:pt x="18204" y="140053"/>
                </a:lnTo>
                <a:lnTo>
                  <a:pt x="4704" y="182824"/>
                </a:lnTo>
                <a:lnTo>
                  <a:pt x="0" y="228600"/>
                </a:lnTo>
                <a:lnTo>
                  <a:pt x="4704" y="275381"/>
                </a:lnTo>
                <a:lnTo>
                  <a:pt x="18204" y="318908"/>
                </a:lnTo>
                <a:lnTo>
                  <a:pt x="39580" y="358263"/>
                </a:lnTo>
                <a:lnTo>
                  <a:pt x="67913" y="392525"/>
                </a:lnTo>
                <a:lnTo>
                  <a:pt x="102282" y="420774"/>
                </a:lnTo>
                <a:lnTo>
                  <a:pt x="141767" y="442090"/>
                </a:lnTo>
                <a:lnTo>
                  <a:pt x="185450" y="455555"/>
                </a:lnTo>
                <a:lnTo>
                  <a:pt x="232409" y="460248"/>
                </a:lnTo>
                <a:lnTo>
                  <a:pt x="489966" y="460248"/>
                </a:lnTo>
                <a:lnTo>
                  <a:pt x="535919" y="455555"/>
                </a:lnTo>
                <a:lnTo>
                  <a:pt x="578846" y="442090"/>
                </a:lnTo>
                <a:lnTo>
                  <a:pt x="617790" y="420774"/>
                </a:lnTo>
                <a:lnTo>
                  <a:pt x="651795" y="392525"/>
                </a:lnTo>
                <a:lnTo>
                  <a:pt x="679907" y="358263"/>
                </a:lnTo>
                <a:lnTo>
                  <a:pt x="685738" y="347472"/>
                </a:lnTo>
                <a:lnTo>
                  <a:pt x="263905" y="347472"/>
                </a:lnTo>
                <a:lnTo>
                  <a:pt x="219207" y="338131"/>
                </a:lnTo>
                <a:lnTo>
                  <a:pt x="182165" y="312658"/>
                </a:lnTo>
                <a:lnTo>
                  <a:pt x="156910" y="274873"/>
                </a:lnTo>
                <a:lnTo>
                  <a:pt x="147574" y="228600"/>
                </a:lnTo>
                <a:lnTo>
                  <a:pt x="156910" y="184088"/>
                </a:lnTo>
                <a:lnTo>
                  <a:pt x="182165" y="147208"/>
                </a:lnTo>
                <a:lnTo>
                  <a:pt x="219207" y="122068"/>
                </a:lnTo>
                <a:lnTo>
                  <a:pt x="263905" y="112775"/>
                </a:lnTo>
                <a:lnTo>
                  <a:pt x="686227" y="112775"/>
                </a:lnTo>
                <a:lnTo>
                  <a:pt x="679907" y="101240"/>
                </a:lnTo>
                <a:lnTo>
                  <a:pt x="651795" y="67341"/>
                </a:lnTo>
                <a:lnTo>
                  <a:pt x="617790" y="39312"/>
                </a:lnTo>
                <a:lnTo>
                  <a:pt x="578846" y="18109"/>
                </a:lnTo>
                <a:lnTo>
                  <a:pt x="535919" y="4686"/>
                </a:lnTo>
                <a:lnTo>
                  <a:pt x="489966" y="0"/>
                </a:lnTo>
                <a:close/>
              </a:path>
              <a:path w="719454" h="460375">
                <a:moveTo>
                  <a:pt x="686227" y="112775"/>
                </a:moveTo>
                <a:lnTo>
                  <a:pt x="455422" y="112775"/>
                </a:lnTo>
                <a:lnTo>
                  <a:pt x="501935" y="122068"/>
                </a:lnTo>
                <a:lnTo>
                  <a:pt x="539876" y="147208"/>
                </a:lnTo>
                <a:lnTo>
                  <a:pt x="565435" y="184088"/>
                </a:lnTo>
                <a:lnTo>
                  <a:pt x="574801" y="228600"/>
                </a:lnTo>
                <a:lnTo>
                  <a:pt x="565435" y="274873"/>
                </a:lnTo>
                <a:lnTo>
                  <a:pt x="539876" y="312658"/>
                </a:lnTo>
                <a:lnTo>
                  <a:pt x="501935" y="338131"/>
                </a:lnTo>
                <a:lnTo>
                  <a:pt x="455422" y="347472"/>
                </a:lnTo>
                <a:lnTo>
                  <a:pt x="685738" y="347472"/>
                </a:lnTo>
                <a:lnTo>
                  <a:pt x="701170" y="318908"/>
                </a:lnTo>
                <a:lnTo>
                  <a:pt x="714629" y="275381"/>
                </a:lnTo>
                <a:lnTo>
                  <a:pt x="719327" y="228600"/>
                </a:lnTo>
                <a:lnTo>
                  <a:pt x="714629" y="182824"/>
                </a:lnTo>
                <a:lnTo>
                  <a:pt x="701170" y="140053"/>
                </a:lnTo>
                <a:lnTo>
                  <a:pt x="686227" y="112775"/>
                </a:lnTo>
                <a:close/>
              </a:path>
            </a:pathLst>
          </a:custGeom>
          <a:solidFill>
            <a:srgbClr val="FFFFFF"/>
          </a:solidFill>
        </p:spPr>
        <p:txBody>
          <a:bodyPr wrap="square" lIns="0" tIns="0" rIns="0" bIns="0" rtlCol="0"/>
          <a:lstStyle/>
          <a:p>
            <a:endParaRPr/>
          </a:p>
        </p:txBody>
      </p:sp>
      <p:sp>
        <p:nvSpPr>
          <p:cNvPr id="55" name="object 55"/>
          <p:cNvSpPr/>
          <p:nvPr/>
        </p:nvSpPr>
        <p:spPr>
          <a:xfrm>
            <a:off x="9613392" y="3528059"/>
            <a:ext cx="97535" cy="97535"/>
          </a:xfrm>
          <a:prstGeom prst="rect">
            <a:avLst/>
          </a:prstGeom>
          <a:blipFill>
            <a:blip r:embed="rId34" cstate="print"/>
            <a:stretch>
              <a:fillRect/>
            </a:stretch>
          </a:blipFill>
        </p:spPr>
        <p:txBody>
          <a:bodyPr wrap="square" lIns="0" tIns="0" rIns="0" bIns="0" rtlCol="0"/>
          <a:lstStyle/>
          <a:p>
            <a:endParaRPr/>
          </a:p>
        </p:txBody>
      </p:sp>
      <p:sp>
        <p:nvSpPr>
          <p:cNvPr id="56" name="object 56"/>
          <p:cNvSpPr/>
          <p:nvPr/>
        </p:nvSpPr>
        <p:spPr>
          <a:xfrm>
            <a:off x="9843516" y="3528059"/>
            <a:ext cx="94487" cy="97535"/>
          </a:xfrm>
          <a:prstGeom prst="rect">
            <a:avLst/>
          </a:prstGeom>
          <a:blipFill>
            <a:blip r:embed="rId35" cstate="print"/>
            <a:stretch>
              <a:fillRect/>
            </a:stretch>
          </a:blipFill>
        </p:spPr>
        <p:txBody>
          <a:bodyPr wrap="square" lIns="0" tIns="0" rIns="0" bIns="0" rtlCol="0"/>
          <a:lstStyle/>
          <a:p>
            <a:endParaRPr/>
          </a:p>
        </p:txBody>
      </p:sp>
      <p:sp>
        <p:nvSpPr>
          <p:cNvPr id="57" name="object 57"/>
          <p:cNvSpPr/>
          <p:nvPr/>
        </p:nvSpPr>
        <p:spPr>
          <a:xfrm>
            <a:off x="9509759" y="4102608"/>
            <a:ext cx="535305" cy="368935"/>
          </a:xfrm>
          <a:custGeom>
            <a:avLst/>
            <a:gdLst/>
            <a:ahLst/>
            <a:cxnLst/>
            <a:rect l="l" t="t" r="r" b="b"/>
            <a:pathLst>
              <a:path w="535304" h="368935">
                <a:moveTo>
                  <a:pt x="311531" y="153162"/>
                </a:moveTo>
                <a:lnTo>
                  <a:pt x="223393" y="153162"/>
                </a:lnTo>
                <a:lnTo>
                  <a:pt x="223393" y="234442"/>
                </a:lnTo>
                <a:lnTo>
                  <a:pt x="210488" y="245441"/>
                </a:lnTo>
                <a:lnTo>
                  <a:pt x="200548" y="259381"/>
                </a:lnTo>
                <a:lnTo>
                  <a:pt x="194157" y="275679"/>
                </a:lnTo>
                <a:lnTo>
                  <a:pt x="191897" y="293751"/>
                </a:lnTo>
                <a:lnTo>
                  <a:pt x="197953" y="322623"/>
                </a:lnTo>
                <a:lnTo>
                  <a:pt x="214344" y="346519"/>
                </a:lnTo>
                <a:lnTo>
                  <a:pt x="238402" y="362795"/>
                </a:lnTo>
                <a:lnTo>
                  <a:pt x="267462" y="368808"/>
                </a:lnTo>
                <a:lnTo>
                  <a:pt x="296025" y="362795"/>
                </a:lnTo>
                <a:lnTo>
                  <a:pt x="318992" y="346519"/>
                </a:lnTo>
                <a:lnTo>
                  <a:pt x="334291" y="322623"/>
                </a:lnTo>
                <a:lnTo>
                  <a:pt x="339851" y="293751"/>
                </a:lnTo>
                <a:lnTo>
                  <a:pt x="338087" y="275679"/>
                </a:lnTo>
                <a:lnTo>
                  <a:pt x="332787" y="259381"/>
                </a:lnTo>
                <a:lnTo>
                  <a:pt x="323939" y="245441"/>
                </a:lnTo>
                <a:lnTo>
                  <a:pt x="311531" y="234442"/>
                </a:lnTo>
                <a:lnTo>
                  <a:pt x="311531" y="153162"/>
                </a:lnTo>
                <a:close/>
              </a:path>
              <a:path w="535304" h="368935">
                <a:moveTo>
                  <a:pt x="534924" y="0"/>
                </a:moveTo>
                <a:lnTo>
                  <a:pt x="0" y="0"/>
                </a:lnTo>
                <a:lnTo>
                  <a:pt x="0" y="34417"/>
                </a:lnTo>
                <a:lnTo>
                  <a:pt x="9386" y="80670"/>
                </a:lnTo>
                <a:lnTo>
                  <a:pt x="34988" y="118411"/>
                </a:lnTo>
                <a:lnTo>
                  <a:pt x="72973" y="143841"/>
                </a:lnTo>
                <a:lnTo>
                  <a:pt x="119507" y="153162"/>
                </a:lnTo>
                <a:lnTo>
                  <a:pt x="415290" y="153162"/>
                </a:lnTo>
                <a:lnTo>
                  <a:pt x="461897" y="143841"/>
                </a:lnTo>
                <a:lnTo>
                  <a:pt x="499919" y="118411"/>
                </a:lnTo>
                <a:lnTo>
                  <a:pt x="525535" y="80670"/>
                </a:lnTo>
                <a:lnTo>
                  <a:pt x="534924" y="34417"/>
                </a:lnTo>
                <a:lnTo>
                  <a:pt x="534924" y="0"/>
                </a:lnTo>
                <a:close/>
              </a:path>
            </a:pathLst>
          </a:custGeom>
          <a:solidFill>
            <a:srgbClr val="FFFFFF"/>
          </a:solidFill>
        </p:spPr>
        <p:txBody>
          <a:bodyPr wrap="square" lIns="0" tIns="0" rIns="0" bIns="0" rtlCol="0"/>
          <a:lstStyle/>
          <a:p>
            <a:endParaRPr/>
          </a:p>
        </p:txBody>
      </p:sp>
      <p:sp>
        <p:nvSpPr>
          <p:cNvPr id="58" name="object 58"/>
          <p:cNvSpPr/>
          <p:nvPr/>
        </p:nvSpPr>
        <p:spPr>
          <a:xfrm>
            <a:off x="9509759" y="3843528"/>
            <a:ext cx="535305" cy="226060"/>
          </a:xfrm>
          <a:custGeom>
            <a:avLst/>
            <a:gdLst/>
            <a:ahLst/>
            <a:cxnLst/>
            <a:rect l="l" t="t" r="r" b="b"/>
            <a:pathLst>
              <a:path w="535304" h="226060">
                <a:moveTo>
                  <a:pt x="0" y="225552"/>
                </a:moveTo>
                <a:lnTo>
                  <a:pt x="534924" y="225552"/>
                </a:lnTo>
                <a:lnTo>
                  <a:pt x="534924" y="0"/>
                </a:lnTo>
                <a:lnTo>
                  <a:pt x="0" y="0"/>
                </a:lnTo>
                <a:lnTo>
                  <a:pt x="0" y="225552"/>
                </a:lnTo>
                <a:close/>
              </a:path>
            </a:pathLst>
          </a:custGeom>
          <a:solidFill>
            <a:srgbClr val="FFFFFF"/>
          </a:solidFill>
        </p:spPr>
        <p:txBody>
          <a:bodyPr wrap="square" lIns="0" tIns="0" rIns="0" bIns="0" rtlCol="0"/>
          <a:lstStyle/>
          <a:p>
            <a:endParaRPr/>
          </a:p>
        </p:txBody>
      </p:sp>
      <p:sp>
        <p:nvSpPr>
          <p:cNvPr id="59" name="object 59"/>
          <p:cNvSpPr/>
          <p:nvPr/>
        </p:nvSpPr>
        <p:spPr>
          <a:xfrm>
            <a:off x="9361931" y="3843528"/>
            <a:ext cx="154305" cy="464820"/>
          </a:xfrm>
          <a:custGeom>
            <a:avLst/>
            <a:gdLst/>
            <a:ahLst/>
            <a:cxnLst/>
            <a:rect l="l" t="t" r="r" b="b"/>
            <a:pathLst>
              <a:path w="154304" h="464820">
                <a:moveTo>
                  <a:pt x="113029" y="0"/>
                </a:moveTo>
                <a:lnTo>
                  <a:pt x="68901" y="12866"/>
                </a:lnTo>
                <a:lnTo>
                  <a:pt x="32988" y="39782"/>
                </a:lnTo>
                <a:lnTo>
                  <a:pt x="8838" y="77223"/>
                </a:lnTo>
                <a:lnTo>
                  <a:pt x="0" y="121666"/>
                </a:lnTo>
                <a:lnTo>
                  <a:pt x="3428" y="151282"/>
                </a:lnTo>
                <a:lnTo>
                  <a:pt x="13334" y="178577"/>
                </a:lnTo>
                <a:lnTo>
                  <a:pt x="29146" y="202372"/>
                </a:lnTo>
                <a:lnTo>
                  <a:pt x="50292" y="221488"/>
                </a:lnTo>
                <a:lnTo>
                  <a:pt x="50292" y="324485"/>
                </a:lnTo>
                <a:lnTo>
                  <a:pt x="32797" y="334718"/>
                </a:lnTo>
                <a:lnTo>
                  <a:pt x="18827" y="350535"/>
                </a:lnTo>
                <a:lnTo>
                  <a:pt x="9572" y="370472"/>
                </a:lnTo>
                <a:lnTo>
                  <a:pt x="6223" y="393065"/>
                </a:lnTo>
                <a:lnTo>
                  <a:pt x="11781" y="421368"/>
                </a:lnTo>
                <a:lnTo>
                  <a:pt x="27066" y="444134"/>
                </a:lnTo>
                <a:lnTo>
                  <a:pt x="49996" y="459305"/>
                </a:lnTo>
                <a:lnTo>
                  <a:pt x="78486" y="464820"/>
                </a:lnTo>
                <a:lnTo>
                  <a:pt x="107525" y="459305"/>
                </a:lnTo>
                <a:lnTo>
                  <a:pt x="131540" y="444134"/>
                </a:lnTo>
                <a:lnTo>
                  <a:pt x="147887" y="421368"/>
                </a:lnTo>
                <a:lnTo>
                  <a:pt x="153924" y="393065"/>
                </a:lnTo>
                <a:lnTo>
                  <a:pt x="150641" y="370919"/>
                </a:lnTo>
                <a:lnTo>
                  <a:pt x="141763" y="351726"/>
                </a:lnTo>
                <a:lnTo>
                  <a:pt x="128742" y="336057"/>
                </a:lnTo>
                <a:lnTo>
                  <a:pt x="113029" y="324485"/>
                </a:lnTo>
                <a:lnTo>
                  <a:pt x="113029" y="0"/>
                </a:lnTo>
                <a:close/>
              </a:path>
            </a:pathLst>
          </a:custGeom>
          <a:solidFill>
            <a:srgbClr val="FFFFFF"/>
          </a:solidFill>
        </p:spPr>
        <p:txBody>
          <a:bodyPr wrap="square" lIns="0" tIns="0" rIns="0" bIns="0" rtlCol="0"/>
          <a:lstStyle/>
          <a:p>
            <a:endParaRPr/>
          </a:p>
        </p:txBody>
      </p:sp>
      <p:sp>
        <p:nvSpPr>
          <p:cNvPr id="60" name="object 60"/>
          <p:cNvSpPr/>
          <p:nvPr/>
        </p:nvSpPr>
        <p:spPr>
          <a:xfrm>
            <a:off x="10038588" y="3843528"/>
            <a:ext cx="152400" cy="464820"/>
          </a:xfrm>
          <a:custGeom>
            <a:avLst/>
            <a:gdLst/>
            <a:ahLst/>
            <a:cxnLst/>
            <a:rect l="l" t="t" r="r" b="b"/>
            <a:pathLst>
              <a:path w="152400" h="464820">
                <a:moveTo>
                  <a:pt x="40385" y="0"/>
                </a:moveTo>
                <a:lnTo>
                  <a:pt x="40385" y="324485"/>
                </a:lnTo>
                <a:lnTo>
                  <a:pt x="24913" y="336057"/>
                </a:lnTo>
                <a:lnTo>
                  <a:pt x="12049" y="351726"/>
                </a:lnTo>
                <a:lnTo>
                  <a:pt x="3256" y="370919"/>
                </a:lnTo>
                <a:lnTo>
                  <a:pt x="0" y="393065"/>
                </a:lnTo>
                <a:lnTo>
                  <a:pt x="5970" y="421368"/>
                </a:lnTo>
                <a:lnTo>
                  <a:pt x="22145" y="444134"/>
                </a:lnTo>
                <a:lnTo>
                  <a:pt x="45916" y="459305"/>
                </a:lnTo>
                <a:lnTo>
                  <a:pt x="74675" y="464820"/>
                </a:lnTo>
                <a:lnTo>
                  <a:pt x="102885" y="459305"/>
                </a:lnTo>
                <a:lnTo>
                  <a:pt x="125571" y="444134"/>
                </a:lnTo>
                <a:lnTo>
                  <a:pt x="140684" y="421368"/>
                </a:lnTo>
                <a:lnTo>
                  <a:pt x="146176" y="393065"/>
                </a:lnTo>
                <a:lnTo>
                  <a:pt x="142871" y="370472"/>
                </a:lnTo>
                <a:lnTo>
                  <a:pt x="133730" y="350535"/>
                </a:lnTo>
                <a:lnTo>
                  <a:pt x="119923" y="334718"/>
                </a:lnTo>
                <a:lnTo>
                  <a:pt x="102615" y="324485"/>
                </a:lnTo>
                <a:lnTo>
                  <a:pt x="102615" y="221488"/>
                </a:lnTo>
                <a:lnTo>
                  <a:pt x="123521" y="202372"/>
                </a:lnTo>
                <a:lnTo>
                  <a:pt x="139176" y="178577"/>
                </a:lnTo>
                <a:lnTo>
                  <a:pt x="148996" y="151282"/>
                </a:lnTo>
                <a:lnTo>
                  <a:pt x="152400" y="121666"/>
                </a:lnTo>
                <a:lnTo>
                  <a:pt x="143648" y="77223"/>
                </a:lnTo>
                <a:lnTo>
                  <a:pt x="119729" y="39782"/>
                </a:lnTo>
                <a:lnTo>
                  <a:pt x="84141" y="12866"/>
                </a:lnTo>
                <a:lnTo>
                  <a:pt x="40385" y="0"/>
                </a:lnTo>
                <a:close/>
              </a:path>
            </a:pathLst>
          </a:custGeom>
          <a:solidFill>
            <a:srgbClr val="FFFFFF"/>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1F50"/>
          </a:solidFill>
        </p:spPr>
        <p:txBody>
          <a:bodyPr wrap="square" lIns="0" tIns="0" rIns="0" bIns="0" rtlCol="0"/>
          <a:lstStyle/>
          <a:p>
            <a:endParaRPr/>
          </a:p>
        </p:txBody>
      </p:sp>
      <p:sp>
        <p:nvSpPr>
          <p:cNvPr id="3" name="object 3"/>
          <p:cNvSpPr txBox="1"/>
          <p:nvPr/>
        </p:nvSpPr>
        <p:spPr>
          <a:xfrm>
            <a:off x="349605" y="1273302"/>
            <a:ext cx="6156960" cy="835660"/>
          </a:xfrm>
          <a:prstGeom prst="rect">
            <a:avLst/>
          </a:prstGeom>
        </p:spPr>
        <p:txBody>
          <a:bodyPr vert="horz" wrap="square" lIns="0" tIns="12065" rIns="0" bIns="0" rtlCol="0">
            <a:spAutoFit/>
          </a:bodyPr>
          <a:lstStyle/>
          <a:p>
            <a:pPr marL="12700">
              <a:lnSpc>
                <a:spcPts val="3190"/>
              </a:lnSpc>
              <a:spcBef>
                <a:spcPts val="95"/>
              </a:spcBef>
            </a:pPr>
            <a:r>
              <a:rPr sz="2800" b="0" spc="-5" dirty="0">
                <a:solidFill>
                  <a:srgbClr val="FFFFFF"/>
                </a:solidFill>
                <a:latin typeface="Segoe UI Light"/>
                <a:cs typeface="Segoe UI Light"/>
              </a:rPr>
              <a:t>Bot</a:t>
            </a:r>
            <a:r>
              <a:rPr sz="2800" b="0" spc="-10" dirty="0">
                <a:solidFill>
                  <a:srgbClr val="FFFFFF"/>
                </a:solidFill>
                <a:latin typeface="Segoe UI Light"/>
                <a:cs typeface="Segoe UI Light"/>
              </a:rPr>
              <a:t> </a:t>
            </a:r>
            <a:r>
              <a:rPr sz="2800" spc="-5" dirty="0">
                <a:solidFill>
                  <a:srgbClr val="FFFFFF"/>
                </a:solidFill>
                <a:latin typeface="Microsoft YaHei"/>
                <a:cs typeface="Microsoft YaHei"/>
              </a:rPr>
              <a:t>框架是一个</a:t>
            </a:r>
            <a:r>
              <a:rPr sz="2800" spc="-75" dirty="0">
                <a:solidFill>
                  <a:srgbClr val="FFFFFF"/>
                </a:solidFill>
                <a:latin typeface="Microsoft YaHei"/>
                <a:cs typeface="Microsoft YaHei"/>
              </a:rPr>
              <a:t> </a:t>
            </a:r>
            <a:r>
              <a:rPr sz="2800" b="0" u="heavy" spc="-15" dirty="0">
                <a:solidFill>
                  <a:srgbClr val="FFFFFF"/>
                </a:solidFill>
                <a:uFill>
                  <a:solidFill>
                    <a:srgbClr val="FFFFFF"/>
                  </a:solidFill>
                </a:uFill>
                <a:latin typeface="Segoe UI Light"/>
                <a:cs typeface="Segoe UI Light"/>
              </a:rPr>
              <a:t>Microsoft-operated</a:t>
            </a:r>
            <a:r>
              <a:rPr sz="2800" b="0" u="heavy" spc="-45" dirty="0">
                <a:solidFill>
                  <a:srgbClr val="FFFFFF"/>
                </a:solidFill>
                <a:uFill>
                  <a:solidFill>
                    <a:srgbClr val="FFFFFF"/>
                  </a:solidFill>
                </a:uFill>
                <a:latin typeface="Segoe UI Light"/>
                <a:cs typeface="Segoe UI Light"/>
              </a:rPr>
              <a:t> </a:t>
            </a:r>
            <a:r>
              <a:rPr sz="2800" b="1" u="heavy" spc="-5" dirty="0">
                <a:solidFill>
                  <a:srgbClr val="FFFFFF"/>
                </a:solidFill>
                <a:uFill>
                  <a:solidFill>
                    <a:srgbClr val="FFFFFF"/>
                  </a:solidFill>
                </a:uFill>
                <a:latin typeface="Microsoft YaHei"/>
                <a:cs typeface="Microsoft YaHei"/>
              </a:rPr>
              <a:t>服</a:t>
            </a:r>
            <a:r>
              <a:rPr sz="2800" b="1" u="heavy" spc="-10" dirty="0">
                <a:solidFill>
                  <a:srgbClr val="FFFFFF"/>
                </a:solidFill>
                <a:uFill>
                  <a:solidFill>
                    <a:srgbClr val="FFFFFF"/>
                  </a:solidFill>
                </a:uFill>
                <a:latin typeface="Microsoft YaHei"/>
                <a:cs typeface="Microsoft YaHei"/>
              </a:rPr>
              <a:t>务</a:t>
            </a:r>
            <a:endParaRPr sz="2800">
              <a:latin typeface="Microsoft YaHei"/>
              <a:cs typeface="Microsoft YaHei"/>
            </a:endParaRPr>
          </a:p>
          <a:p>
            <a:pPr marL="12700">
              <a:lnSpc>
                <a:spcPts val="3190"/>
              </a:lnSpc>
            </a:pPr>
            <a:r>
              <a:rPr sz="2800" u="heavy" spc="-705" dirty="0">
                <a:solidFill>
                  <a:srgbClr val="FFFFFF"/>
                </a:solidFill>
                <a:uFill>
                  <a:solidFill>
                    <a:srgbClr val="FFFFFF"/>
                  </a:solidFill>
                </a:uFill>
                <a:latin typeface="Times New Roman"/>
                <a:cs typeface="Times New Roman"/>
              </a:rPr>
              <a:t> </a:t>
            </a:r>
            <a:r>
              <a:rPr sz="2800" b="1" u="heavy" spc="-5" dirty="0">
                <a:solidFill>
                  <a:srgbClr val="FFFFFF"/>
                </a:solidFill>
                <a:uFill>
                  <a:solidFill>
                    <a:srgbClr val="FFFFFF"/>
                  </a:solidFill>
                </a:uFill>
                <a:latin typeface="Microsoft YaHei"/>
                <a:cs typeface="Microsoft YaHei"/>
              </a:rPr>
              <a:t>也是一个</a:t>
            </a:r>
            <a:r>
              <a:rPr sz="2800" b="1" u="heavy" spc="-60" dirty="0">
                <a:solidFill>
                  <a:srgbClr val="FFFFFF"/>
                </a:solidFill>
                <a:uFill>
                  <a:solidFill>
                    <a:srgbClr val="FFFFFF"/>
                  </a:solidFill>
                </a:uFill>
                <a:latin typeface="Microsoft YaHei"/>
                <a:cs typeface="Microsoft YaHei"/>
              </a:rPr>
              <a:t> </a:t>
            </a:r>
            <a:r>
              <a:rPr sz="2800" b="0" u="heavy" spc="5" dirty="0">
                <a:solidFill>
                  <a:srgbClr val="FFFFFF"/>
                </a:solidFill>
                <a:uFill>
                  <a:solidFill>
                    <a:srgbClr val="FFFFFF"/>
                  </a:solidFill>
                </a:uFill>
                <a:latin typeface="Segoe UI Light"/>
                <a:cs typeface="Segoe UI Light"/>
              </a:rPr>
              <a:t>SDK</a:t>
            </a:r>
            <a:r>
              <a:rPr sz="2800" b="0" spc="5" dirty="0">
                <a:solidFill>
                  <a:srgbClr val="FFFFFF"/>
                </a:solidFill>
                <a:latin typeface="Segoe UI Light"/>
                <a:cs typeface="Segoe UI Light"/>
              </a:rPr>
              <a:t>.</a:t>
            </a:r>
            <a:endParaRPr sz="2800">
              <a:latin typeface="Segoe UI Light"/>
              <a:cs typeface="Segoe UI Light"/>
            </a:endParaRPr>
          </a:p>
        </p:txBody>
      </p:sp>
      <p:sp>
        <p:nvSpPr>
          <p:cNvPr id="4" name="object 4"/>
          <p:cNvSpPr/>
          <p:nvPr/>
        </p:nvSpPr>
        <p:spPr>
          <a:xfrm>
            <a:off x="464693" y="459612"/>
            <a:ext cx="681977" cy="38976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87144" y="385699"/>
            <a:ext cx="1067054" cy="53047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347204" y="1141475"/>
            <a:ext cx="4315967" cy="422757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229600" y="6134098"/>
            <a:ext cx="760476" cy="72389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9035160" y="6401777"/>
            <a:ext cx="2564130" cy="193497"/>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349707" y="3726941"/>
            <a:ext cx="7045959" cy="2458085"/>
          </a:xfrm>
          <a:prstGeom prst="rect">
            <a:avLst/>
          </a:prstGeom>
        </p:spPr>
        <p:txBody>
          <a:bodyPr vert="horz" wrap="square" lIns="0" tIns="60960" rIns="0" bIns="0" rtlCol="0">
            <a:spAutoFit/>
          </a:bodyPr>
          <a:lstStyle/>
          <a:p>
            <a:pPr marL="12700" marR="595630">
              <a:lnSpc>
                <a:spcPts val="3020"/>
              </a:lnSpc>
              <a:spcBef>
                <a:spcPts val="480"/>
              </a:spcBef>
            </a:pPr>
            <a:r>
              <a:rPr sz="2800" b="0" spc="-5" dirty="0">
                <a:solidFill>
                  <a:srgbClr val="FFFFFF"/>
                </a:solidFill>
                <a:latin typeface="Segoe UI Light"/>
                <a:cs typeface="Segoe UI Light"/>
              </a:rPr>
              <a:t>Bot</a:t>
            </a:r>
            <a:r>
              <a:rPr sz="2800" b="0" spc="-50" dirty="0">
                <a:solidFill>
                  <a:srgbClr val="FFFFFF"/>
                </a:solidFill>
                <a:latin typeface="Segoe UI Light"/>
                <a:cs typeface="Segoe UI Light"/>
              </a:rPr>
              <a:t> </a:t>
            </a:r>
            <a:r>
              <a:rPr sz="2800" spc="-5" dirty="0">
                <a:solidFill>
                  <a:srgbClr val="FFFFFF"/>
                </a:solidFill>
                <a:latin typeface="Microsoft YaHei"/>
                <a:cs typeface="Microsoft YaHei"/>
              </a:rPr>
              <a:t>框架是微软提供编写</a:t>
            </a:r>
            <a:r>
              <a:rPr sz="2800" b="0" spc="-10" dirty="0">
                <a:solidFill>
                  <a:srgbClr val="FFFFFF"/>
                </a:solidFill>
                <a:latin typeface="Segoe UI Light"/>
                <a:cs typeface="Segoe UI Light"/>
              </a:rPr>
              <a:t>bot</a:t>
            </a:r>
            <a:r>
              <a:rPr sz="2800" spc="-5" dirty="0">
                <a:solidFill>
                  <a:srgbClr val="FFFFFF"/>
                </a:solidFill>
                <a:latin typeface="Microsoft YaHei"/>
                <a:cs typeface="Microsoft YaHei"/>
              </a:rPr>
              <a:t>机器人</a:t>
            </a:r>
            <a:r>
              <a:rPr sz="2800" spc="10" dirty="0">
                <a:solidFill>
                  <a:srgbClr val="FFFFFF"/>
                </a:solidFill>
                <a:latin typeface="Microsoft YaHei"/>
                <a:cs typeface="Microsoft YaHei"/>
              </a:rPr>
              <a:t>的</a:t>
            </a:r>
            <a:r>
              <a:rPr sz="2800" spc="-5" dirty="0">
                <a:solidFill>
                  <a:srgbClr val="FFFFFF"/>
                </a:solidFill>
                <a:latin typeface="Microsoft YaHei"/>
                <a:cs typeface="Microsoft YaHei"/>
              </a:rPr>
              <a:t>众多 </a:t>
            </a:r>
            <a:r>
              <a:rPr sz="2800" spc="-10" dirty="0">
                <a:solidFill>
                  <a:srgbClr val="FFFFFF"/>
                </a:solidFill>
                <a:latin typeface="Microsoft YaHei"/>
                <a:cs typeface="Microsoft YaHei"/>
              </a:rPr>
              <a:t>技术之一</a:t>
            </a:r>
            <a:endParaRPr sz="2800">
              <a:latin typeface="Microsoft YaHei"/>
              <a:cs typeface="Microsoft YaHei"/>
            </a:endParaRPr>
          </a:p>
          <a:p>
            <a:pPr>
              <a:lnSpc>
                <a:spcPct val="100000"/>
              </a:lnSpc>
            </a:pPr>
            <a:endParaRPr sz="3700">
              <a:latin typeface="Times New Roman"/>
              <a:cs typeface="Times New Roman"/>
            </a:endParaRPr>
          </a:p>
          <a:p>
            <a:pPr marL="12700" marR="5080">
              <a:lnSpc>
                <a:spcPts val="3020"/>
              </a:lnSpc>
              <a:spcBef>
                <a:spcPts val="2475"/>
              </a:spcBef>
            </a:pPr>
            <a:r>
              <a:rPr sz="2800" spc="-5" dirty="0">
                <a:solidFill>
                  <a:srgbClr val="FFFFFF"/>
                </a:solidFill>
                <a:latin typeface="Microsoft YaHei"/>
                <a:cs typeface="Microsoft YaHei"/>
              </a:rPr>
              <a:t>其他技术</a:t>
            </a:r>
            <a:r>
              <a:rPr sz="2800" b="0" spc="-5" dirty="0">
                <a:solidFill>
                  <a:srgbClr val="FFFFFF"/>
                </a:solidFill>
                <a:latin typeface="Segoe UI Light"/>
                <a:cs typeface="Segoe UI Light"/>
              </a:rPr>
              <a:t>:</a:t>
            </a:r>
            <a:r>
              <a:rPr sz="2800" b="0" dirty="0">
                <a:solidFill>
                  <a:srgbClr val="FFFFFF"/>
                </a:solidFill>
                <a:latin typeface="Segoe UI Light"/>
                <a:cs typeface="Segoe UI Light"/>
              </a:rPr>
              <a:t> </a:t>
            </a:r>
            <a:r>
              <a:rPr sz="2800" b="0" spc="-15" dirty="0">
                <a:solidFill>
                  <a:srgbClr val="FFFFFF"/>
                </a:solidFill>
                <a:latin typeface="Segoe UI Light"/>
                <a:cs typeface="Segoe UI Light"/>
              </a:rPr>
              <a:t>LUIS(</a:t>
            </a:r>
            <a:r>
              <a:rPr sz="2800" spc="-5" dirty="0">
                <a:solidFill>
                  <a:srgbClr val="FFFFFF"/>
                </a:solidFill>
                <a:latin typeface="Microsoft YaHei"/>
                <a:cs typeface="Microsoft YaHei"/>
              </a:rPr>
              <a:t>语义理解</a:t>
            </a:r>
            <a:r>
              <a:rPr sz="2800" b="0" spc="-5" dirty="0">
                <a:solidFill>
                  <a:srgbClr val="FFFFFF"/>
                </a:solidFill>
                <a:latin typeface="Segoe UI Light"/>
                <a:cs typeface="Segoe UI Light"/>
              </a:rPr>
              <a:t>),</a:t>
            </a:r>
            <a:r>
              <a:rPr sz="2800" b="0" spc="-10" dirty="0">
                <a:solidFill>
                  <a:srgbClr val="FFFFFF"/>
                </a:solidFill>
                <a:latin typeface="Segoe UI Light"/>
                <a:cs typeface="Segoe UI Light"/>
              </a:rPr>
              <a:t> Speech</a:t>
            </a:r>
            <a:r>
              <a:rPr sz="2800" b="0" spc="-15" dirty="0">
                <a:solidFill>
                  <a:srgbClr val="FFFFFF"/>
                </a:solidFill>
                <a:latin typeface="Segoe UI Light"/>
                <a:cs typeface="Segoe UI Light"/>
              </a:rPr>
              <a:t> </a:t>
            </a:r>
            <a:r>
              <a:rPr sz="2800" b="0" spc="-5" dirty="0">
                <a:solidFill>
                  <a:srgbClr val="FFFFFF"/>
                </a:solidFill>
                <a:latin typeface="Segoe UI Light"/>
                <a:cs typeface="Segoe UI Light"/>
              </a:rPr>
              <a:t>APIs(</a:t>
            </a:r>
            <a:r>
              <a:rPr sz="2800" spc="-5" dirty="0">
                <a:solidFill>
                  <a:srgbClr val="FFFFFF"/>
                </a:solidFill>
                <a:latin typeface="Microsoft YaHei"/>
                <a:cs typeface="Microsoft YaHei"/>
              </a:rPr>
              <a:t>语音识 别技术</a:t>
            </a:r>
            <a:r>
              <a:rPr sz="2800" b="0" spc="-5" dirty="0">
                <a:solidFill>
                  <a:srgbClr val="FFFFFF"/>
                </a:solidFill>
                <a:latin typeface="Segoe UI Light"/>
                <a:cs typeface="Segoe UI Light"/>
              </a:rPr>
              <a:t>), </a:t>
            </a:r>
            <a:r>
              <a:rPr sz="2800" b="0" spc="-15" dirty="0">
                <a:solidFill>
                  <a:srgbClr val="FFFFFF"/>
                </a:solidFill>
                <a:latin typeface="Segoe UI Light"/>
                <a:cs typeface="Segoe UI Light"/>
              </a:rPr>
              <a:t>Azure,</a:t>
            </a:r>
            <a:r>
              <a:rPr sz="2800" b="0" spc="5" dirty="0">
                <a:solidFill>
                  <a:srgbClr val="FFFFFF"/>
                </a:solidFill>
                <a:latin typeface="Segoe UI Light"/>
                <a:cs typeface="Segoe UI Light"/>
              </a:rPr>
              <a:t> </a:t>
            </a:r>
            <a:r>
              <a:rPr sz="2800" b="0" spc="-20" dirty="0">
                <a:solidFill>
                  <a:srgbClr val="FFFFFF"/>
                </a:solidFill>
                <a:latin typeface="Segoe UI Light"/>
                <a:cs typeface="Segoe UI Light"/>
              </a:rPr>
              <a:t>more</a:t>
            </a:r>
            <a:endParaRPr sz="2800">
              <a:latin typeface="Segoe UI Light"/>
              <a:cs typeface="Segoe UI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2836545"/>
          </a:xfrm>
          <a:custGeom>
            <a:avLst/>
            <a:gdLst/>
            <a:ahLst/>
            <a:cxnLst/>
            <a:rect l="l" t="t" r="r" b="b"/>
            <a:pathLst>
              <a:path w="12192000" h="2836545">
                <a:moveTo>
                  <a:pt x="0" y="2836164"/>
                </a:moveTo>
                <a:lnTo>
                  <a:pt x="12192000" y="2836164"/>
                </a:lnTo>
                <a:lnTo>
                  <a:pt x="12192000" y="0"/>
                </a:lnTo>
                <a:lnTo>
                  <a:pt x="0" y="0"/>
                </a:lnTo>
                <a:lnTo>
                  <a:pt x="0" y="2836164"/>
                </a:lnTo>
                <a:close/>
              </a:path>
            </a:pathLst>
          </a:custGeom>
          <a:solidFill>
            <a:srgbClr val="001F50"/>
          </a:solidFill>
        </p:spPr>
        <p:txBody>
          <a:bodyPr wrap="square" lIns="0" tIns="0" rIns="0" bIns="0" rtlCol="0"/>
          <a:lstStyle/>
          <a:p>
            <a:endParaRPr/>
          </a:p>
        </p:txBody>
      </p:sp>
      <p:sp>
        <p:nvSpPr>
          <p:cNvPr id="3" name="object 3"/>
          <p:cNvSpPr/>
          <p:nvPr/>
        </p:nvSpPr>
        <p:spPr>
          <a:xfrm>
            <a:off x="0" y="6577583"/>
            <a:ext cx="12192000" cy="280670"/>
          </a:xfrm>
          <a:custGeom>
            <a:avLst/>
            <a:gdLst/>
            <a:ahLst/>
            <a:cxnLst/>
            <a:rect l="l" t="t" r="r" b="b"/>
            <a:pathLst>
              <a:path w="12192000" h="280670">
                <a:moveTo>
                  <a:pt x="0" y="280415"/>
                </a:moveTo>
                <a:lnTo>
                  <a:pt x="12192000" y="280415"/>
                </a:lnTo>
                <a:lnTo>
                  <a:pt x="12192000" y="0"/>
                </a:lnTo>
                <a:lnTo>
                  <a:pt x="0" y="0"/>
                </a:lnTo>
                <a:lnTo>
                  <a:pt x="0" y="280415"/>
                </a:lnTo>
                <a:close/>
              </a:path>
            </a:pathLst>
          </a:custGeom>
          <a:solidFill>
            <a:srgbClr val="001F50"/>
          </a:solidFill>
        </p:spPr>
        <p:txBody>
          <a:bodyPr wrap="square" lIns="0" tIns="0" rIns="0" bIns="0" rtlCol="0"/>
          <a:lstStyle/>
          <a:p>
            <a:endParaRPr/>
          </a:p>
        </p:txBody>
      </p:sp>
      <p:sp>
        <p:nvSpPr>
          <p:cNvPr id="4" name="object 4"/>
          <p:cNvSpPr/>
          <p:nvPr/>
        </p:nvSpPr>
        <p:spPr>
          <a:xfrm>
            <a:off x="766572" y="231647"/>
            <a:ext cx="1716024" cy="533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764154" y="285241"/>
            <a:ext cx="1749424" cy="44208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766055" y="279527"/>
            <a:ext cx="1779270" cy="44462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523" y="2836164"/>
            <a:ext cx="12189460" cy="1887220"/>
          </a:xfrm>
          <a:custGeom>
            <a:avLst/>
            <a:gdLst/>
            <a:ahLst/>
            <a:cxnLst/>
            <a:rect l="l" t="t" r="r" b="b"/>
            <a:pathLst>
              <a:path w="12189460" h="1887220">
                <a:moveTo>
                  <a:pt x="0" y="1886712"/>
                </a:moveTo>
                <a:lnTo>
                  <a:pt x="12188952" y="1886712"/>
                </a:lnTo>
                <a:lnTo>
                  <a:pt x="12188952" y="0"/>
                </a:lnTo>
                <a:lnTo>
                  <a:pt x="0" y="0"/>
                </a:lnTo>
                <a:lnTo>
                  <a:pt x="0" y="1886712"/>
                </a:lnTo>
                <a:close/>
              </a:path>
            </a:pathLst>
          </a:custGeom>
          <a:solidFill>
            <a:srgbClr val="FFFFFF"/>
          </a:solidFill>
        </p:spPr>
        <p:txBody>
          <a:bodyPr wrap="square" lIns="0" tIns="0" rIns="0" bIns="0" rtlCol="0"/>
          <a:lstStyle/>
          <a:p>
            <a:endParaRPr/>
          </a:p>
        </p:txBody>
      </p:sp>
      <p:sp>
        <p:nvSpPr>
          <p:cNvPr id="8" name="object 8"/>
          <p:cNvSpPr/>
          <p:nvPr/>
        </p:nvSpPr>
        <p:spPr>
          <a:xfrm>
            <a:off x="5446903" y="3389629"/>
            <a:ext cx="1303401" cy="240411"/>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39635" y="3684778"/>
            <a:ext cx="11311674" cy="24523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827014" y="3996435"/>
            <a:ext cx="533877" cy="23228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523" y="4713732"/>
            <a:ext cx="12189460" cy="1864360"/>
          </a:xfrm>
          <a:custGeom>
            <a:avLst/>
            <a:gdLst/>
            <a:ahLst/>
            <a:cxnLst/>
            <a:rect l="l" t="t" r="r" b="b"/>
            <a:pathLst>
              <a:path w="12189460" h="1864359">
                <a:moveTo>
                  <a:pt x="0" y="1863852"/>
                </a:moveTo>
                <a:lnTo>
                  <a:pt x="12188952" y="1863852"/>
                </a:lnTo>
                <a:lnTo>
                  <a:pt x="12188952" y="0"/>
                </a:lnTo>
                <a:lnTo>
                  <a:pt x="0" y="0"/>
                </a:lnTo>
                <a:lnTo>
                  <a:pt x="0" y="1863852"/>
                </a:lnTo>
                <a:close/>
              </a:path>
            </a:pathLst>
          </a:custGeom>
          <a:solidFill>
            <a:srgbClr val="E6E6E6">
              <a:alpha val="32156"/>
            </a:srgbClr>
          </a:solidFill>
        </p:spPr>
        <p:txBody>
          <a:bodyPr wrap="square" lIns="0" tIns="0" rIns="0" bIns="0" rtlCol="0"/>
          <a:lstStyle/>
          <a:p>
            <a:endParaRPr/>
          </a:p>
        </p:txBody>
      </p:sp>
      <p:sp>
        <p:nvSpPr>
          <p:cNvPr id="12" name="object 12"/>
          <p:cNvSpPr/>
          <p:nvPr/>
        </p:nvSpPr>
        <p:spPr>
          <a:xfrm>
            <a:off x="1234439" y="2923032"/>
            <a:ext cx="1726692" cy="1708404"/>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3572255" y="2923032"/>
            <a:ext cx="431291" cy="445008"/>
          </a:xfrm>
          <a:prstGeom prst="rect">
            <a:avLst/>
          </a:prstGeom>
          <a:blipFill>
            <a:blip r:embed="rId9" cstate="print"/>
            <a:stretch>
              <a:fillRect/>
            </a:stretch>
          </a:blipFill>
        </p:spPr>
        <p:txBody>
          <a:bodyPr wrap="square" lIns="0" tIns="0" rIns="0" bIns="0" rtlCol="0"/>
          <a:lstStyle/>
          <a:p>
            <a:endParaRPr/>
          </a:p>
        </p:txBody>
      </p:sp>
      <p:sp>
        <p:nvSpPr>
          <p:cNvPr id="14" name="object 14"/>
          <p:cNvSpPr txBox="1"/>
          <p:nvPr/>
        </p:nvSpPr>
        <p:spPr>
          <a:xfrm>
            <a:off x="4214240" y="2917063"/>
            <a:ext cx="6396355" cy="1535430"/>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0078D6"/>
                </a:solidFill>
                <a:latin typeface="Segoe UI"/>
                <a:cs typeface="Segoe UI"/>
              </a:rPr>
              <a:t>Description</a:t>
            </a:r>
            <a:endParaRPr sz="1100">
              <a:latin typeface="Segoe UI"/>
              <a:cs typeface="Segoe UI"/>
            </a:endParaRPr>
          </a:p>
          <a:p>
            <a:pPr marL="12700">
              <a:lnSpc>
                <a:spcPct val="100000"/>
              </a:lnSpc>
            </a:pPr>
            <a:r>
              <a:rPr sz="1100" dirty="0">
                <a:solidFill>
                  <a:srgbClr val="0078D6"/>
                </a:solidFill>
                <a:latin typeface="Segoe UI"/>
                <a:cs typeface="Segoe UI"/>
              </a:rPr>
              <a:t>{ </a:t>
            </a:r>
            <a:r>
              <a:rPr sz="1100" spc="-5" dirty="0">
                <a:solidFill>
                  <a:srgbClr val="0078D6"/>
                </a:solidFill>
                <a:latin typeface="Segoe UI"/>
                <a:cs typeface="Segoe UI"/>
              </a:rPr>
              <a:t>"type": </a:t>
            </a:r>
            <a:r>
              <a:rPr sz="1100" dirty="0">
                <a:solidFill>
                  <a:srgbClr val="0078D6"/>
                </a:solidFill>
                <a:latin typeface="Segoe UI"/>
                <a:cs typeface="Segoe UI"/>
              </a:rPr>
              <a:t>0, </a:t>
            </a:r>
            <a:r>
              <a:rPr sz="1100" spc="-5" dirty="0">
                <a:solidFill>
                  <a:srgbClr val="0078D6"/>
                </a:solidFill>
                <a:latin typeface="Segoe UI"/>
                <a:cs typeface="Segoe UI"/>
              </a:rPr>
              <a:t>"captions": </a:t>
            </a:r>
            <a:r>
              <a:rPr sz="1100" dirty="0">
                <a:solidFill>
                  <a:srgbClr val="0078D6"/>
                </a:solidFill>
                <a:latin typeface="Segoe UI"/>
                <a:cs typeface="Segoe UI"/>
              </a:rPr>
              <a:t>[ { </a:t>
            </a:r>
            <a:r>
              <a:rPr sz="1100" spc="-5" dirty="0">
                <a:solidFill>
                  <a:srgbClr val="0078D6"/>
                </a:solidFill>
                <a:latin typeface="Segoe UI"/>
                <a:cs typeface="Segoe UI"/>
              </a:rPr>
              <a:t>"text": "a </a:t>
            </a:r>
            <a:r>
              <a:rPr sz="1100" dirty="0">
                <a:solidFill>
                  <a:srgbClr val="0078D6"/>
                </a:solidFill>
                <a:latin typeface="Segoe UI"/>
                <a:cs typeface="Segoe UI"/>
              </a:rPr>
              <a:t>large pool of water", </a:t>
            </a:r>
            <a:r>
              <a:rPr sz="1100" spc="-5" dirty="0">
                <a:solidFill>
                  <a:srgbClr val="0078D6"/>
                </a:solidFill>
                <a:latin typeface="Segoe UI"/>
                <a:cs typeface="Segoe UI"/>
              </a:rPr>
              <a:t>"confidence": </a:t>
            </a:r>
            <a:r>
              <a:rPr sz="1100" spc="-10" dirty="0">
                <a:solidFill>
                  <a:srgbClr val="0078D6"/>
                </a:solidFill>
                <a:latin typeface="Segoe UI"/>
                <a:cs typeface="Segoe UI"/>
              </a:rPr>
              <a:t>0.9238396259641459 </a:t>
            </a:r>
            <a:r>
              <a:rPr sz="1100" dirty="0">
                <a:solidFill>
                  <a:srgbClr val="0078D6"/>
                </a:solidFill>
                <a:latin typeface="Segoe UI"/>
                <a:cs typeface="Segoe UI"/>
              </a:rPr>
              <a:t>} ]</a:t>
            </a:r>
            <a:r>
              <a:rPr sz="1100" spc="110" dirty="0">
                <a:solidFill>
                  <a:srgbClr val="0078D6"/>
                </a:solidFill>
                <a:latin typeface="Segoe UI"/>
                <a:cs typeface="Segoe UI"/>
              </a:rPr>
              <a:t> </a:t>
            </a:r>
            <a:r>
              <a:rPr sz="1100" dirty="0">
                <a:solidFill>
                  <a:srgbClr val="0078D6"/>
                </a:solidFill>
                <a:latin typeface="Segoe UI"/>
                <a:cs typeface="Segoe UI"/>
              </a:rPr>
              <a:t>}</a:t>
            </a:r>
            <a:endParaRPr sz="1100">
              <a:latin typeface="Segoe UI"/>
              <a:cs typeface="Segoe UI"/>
            </a:endParaRPr>
          </a:p>
          <a:p>
            <a:pPr>
              <a:lnSpc>
                <a:spcPct val="100000"/>
              </a:lnSpc>
              <a:spcBef>
                <a:spcPts val="50"/>
              </a:spcBef>
            </a:pPr>
            <a:endParaRPr sz="1100">
              <a:latin typeface="Times New Roman"/>
              <a:cs typeface="Times New Roman"/>
            </a:endParaRPr>
          </a:p>
          <a:p>
            <a:pPr marL="12700">
              <a:lnSpc>
                <a:spcPct val="100000"/>
              </a:lnSpc>
              <a:spcBef>
                <a:spcPts val="5"/>
              </a:spcBef>
            </a:pPr>
            <a:r>
              <a:rPr sz="1100" dirty="0">
                <a:solidFill>
                  <a:srgbClr val="0078D6"/>
                </a:solidFill>
                <a:latin typeface="Segoe UI"/>
                <a:cs typeface="Segoe UI"/>
              </a:rPr>
              <a:t>Tags</a:t>
            </a:r>
            <a:endParaRPr sz="1100">
              <a:latin typeface="Segoe UI"/>
              <a:cs typeface="Segoe UI"/>
            </a:endParaRPr>
          </a:p>
          <a:p>
            <a:pPr marL="12700" marR="5080">
              <a:lnSpc>
                <a:spcPct val="100000"/>
              </a:lnSpc>
            </a:pPr>
            <a:r>
              <a:rPr sz="1100" dirty="0">
                <a:solidFill>
                  <a:srgbClr val="0078D6"/>
                </a:solidFill>
                <a:latin typeface="Segoe UI"/>
                <a:cs typeface="Segoe UI"/>
              </a:rPr>
              <a:t>[ { </a:t>
            </a:r>
            <a:r>
              <a:rPr sz="1100" spc="-5" dirty="0">
                <a:solidFill>
                  <a:srgbClr val="0078D6"/>
                </a:solidFill>
                <a:latin typeface="Segoe UI"/>
                <a:cs typeface="Segoe UI"/>
              </a:rPr>
              <a:t>"name": "</a:t>
            </a:r>
            <a:r>
              <a:rPr sz="1100" spc="-5" dirty="0">
                <a:solidFill>
                  <a:srgbClr val="D73A00"/>
                </a:solidFill>
                <a:latin typeface="Segoe UI"/>
                <a:cs typeface="Segoe UI"/>
              </a:rPr>
              <a:t>water</a:t>
            </a:r>
            <a:r>
              <a:rPr sz="1100" spc="-5" dirty="0">
                <a:solidFill>
                  <a:srgbClr val="0078D6"/>
                </a:solidFill>
                <a:latin typeface="Segoe UI"/>
                <a:cs typeface="Segoe UI"/>
              </a:rPr>
              <a:t>", "confidence": </a:t>
            </a:r>
            <a:r>
              <a:rPr sz="1100" spc="-10" dirty="0">
                <a:solidFill>
                  <a:srgbClr val="0078D6"/>
                </a:solidFill>
                <a:latin typeface="Segoe UI"/>
                <a:cs typeface="Segoe UI"/>
              </a:rPr>
              <a:t>0.9946225881576538 </a:t>
            </a:r>
            <a:r>
              <a:rPr sz="1100" dirty="0">
                <a:solidFill>
                  <a:srgbClr val="0078D6"/>
                </a:solidFill>
                <a:latin typeface="Segoe UI"/>
                <a:cs typeface="Segoe UI"/>
              </a:rPr>
              <a:t>}, { </a:t>
            </a:r>
            <a:r>
              <a:rPr sz="1100" spc="-5" dirty="0">
                <a:solidFill>
                  <a:srgbClr val="0078D6"/>
                </a:solidFill>
                <a:latin typeface="Segoe UI"/>
                <a:cs typeface="Segoe UI"/>
              </a:rPr>
              <a:t>"name": </a:t>
            </a:r>
            <a:r>
              <a:rPr sz="1100" dirty="0">
                <a:solidFill>
                  <a:srgbClr val="0078D6"/>
                </a:solidFill>
                <a:latin typeface="Segoe UI"/>
                <a:cs typeface="Segoe UI"/>
              </a:rPr>
              <a:t>"</a:t>
            </a:r>
            <a:r>
              <a:rPr sz="1100" dirty="0">
                <a:solidFill>
                  <a:srgbClr val="D73A00"/>
                </a:solidFill>
                <a:latin typeface="Segoe UI"/>
                <a:cs typeface="Segoe UI"/>
              </a:rPr>
              <a:t>floating</a:t>
            </a:r>
            <a:r>
              <a:rPr sz="1100" dirty="0">
                <a:solidFill>
                  <a:srgbClr val="0078D6"/>
                </a:solidFill>
                <a:latin typeface="Segoe UI"/>
                <a:cs typeface="Segoe UI"/>
              </a:rPr>
              <a:t>", </a:t>
            </a:r>
            <a:r>
              <a:rPr sz="1100" spc="-5" dirty="0">
                <a:solidFill>
                  <a:srgbClr val="0078D6"/>
                </a:solidFill>
                <a:latin typeface="Segoe UI"/>
                <a:cs typeface="Segoe UI"/>
              </a:rPr>
              <a:t>"confidence":  </a:t>
            </a:r>
            <a:r>
              <a:rPr sz="1100" spc="-10" dirty="0">
                <a:solidFill>
                  <a:srgbClr val="0078D6"/>
                </a:solidFill>
                <a:latin typeface="Segoe UI"/>
                <a:cs typeface="Segoe UI"/>
              </a:rPr>
              <a:t>0.5980461239814758 </a:t>
            </a:r>
            <a:r>
              <a:rPr sz="1100" dirty="0">
                <a:solidFill>
                  <a:srgbClr val="0078D6"/>
                </a:solidFill>
                <a:latin typeface="Segoe UI"/>
                <a:cs typeface="Segoe UI"/>
              </a:rPr>
              <a:t>}, { </a:t>
            </a:r>
            <a:r>
              <a:rPr sz="1100" spc="-5" dirty="0">
                <a:solidFill>
                  <a:srgbClr val="0078D6"/>
                </a:solidFill>
                <a:latin typeface="Segoe UI"/>
                <a:cs typeface="Segoe UI"/>
              </a:rPr>
              <a:t>"name": </a:t>
            </a:r>
            <a:r>
              <a:rPr sz="1100" dirty="0">
                <a:solidFill>
                  <a:srgbClr val="0078D6"/>
                </a:solidFill>
                <a:latin typeface="Segoe UI"/>
                <a:cs typeface="Segoe UI"/>
              </a:rPr>
              <a:t>"</a:t>
            </a:r>
            <a:r>
              <a:rPr sz="1100" dirty="0">
                <a:solidFill>
                  <a:srgbClr val="D73A00"/>
                </a:solidFill>
                <a:latin typeface="Segoe UI"/>
                <a:cs typeface="Segoe UI"/>
              </a:rPr>
              <a:t>pink</a:t>
            </a:r>
            <a:r>
              <a:rPr sz="1100" dirty="0">
                <a:solidFill>
                  <a:srgbClr val="0078D6"/>
                </a:solidFill>
                <a:latin typeface="Segoe UI"/>
                <a:cs typeface="Segoe UI"/>
              </a:rPr>
              <a:t>", </a:t>
            </a:r>
            <a:r>
              <a:rPr sz="1100" spc="-5" dirty="0">
                <a:solidFill>
                  <a:srgbClr val="0078D6"/>
                </a:solidFill>
                <a:latin typeface="Segoe UI"/>
                <a:cs typeface="Segoe UI"/>
              </a:rPr>
              <a:t>"confidence": </a:t>
            </a:r>
            <a:r>
              <a:rPr sz="1100" spc="-10" dirty="0">
                <a:solidFill>
                  <a:srgbClr val="0078D6"/>
                </a:solidFill>
                <a:latin typeface="Segoe UI"/>
                <a:cs typeface="Segoe UI"/>
              </a:rPr>
              <a:t>0.566018283367157, </a:t>
            </a:r>
            <a:r>
              <a:rPr sz="1100" spc="-5" dirty="0">
                <a:solidFill>
                  <a:srgbClr val="0078D6"/>
                </a:solidFill>
                <a:latin typeface="Segoe UI"/>
                <a:cs typeface="Segoe UI"/>
              </a:rPr>
              <a:t>"hint": "flower" </a:t>
            </a:r>
            <a:r>
              <a:rPr sz="1100" dirty="0">
                <a:solidFill>
                  <a:srgbClr val="0078D6"/>
                </a:solidFill>
                <a:latin typeface="Segoe UI"/>
                <a:cs typeface="Segoe UI"/>
              </a:rPr>
              <a:t>}, { </a:t>
            </a:r>
            <a:r>
              <a:rPr sz="1100" spc="-5" dirty="0">
                <a:solidFill>
                  <a:srgbClr val="0078D6"/>
                </a:solidFill>
                <a:latin typeface="Segoe UI"/>
                <a:cs typeface="Segoe UI"/>
              </a:rPr>
              <a:t>"name":  "</a:t>
            </a:r>
            <a:r>
              <a:rPr sz="1100" spc="-5" dirty="0">
                <a:solidFill>
                  <a:srgbClr val="D73A00"/>
                </a:solidFill>
                <a:latin typeface="Segoe UI"/>
                <a:cs typeface="Segoe UI"/>
              </a:rPr>
              <a:t>pool</a:t>
            </a:r>
            <a:r>
              <a:rPr sz="1100" spc="-5" dirty="0">
                <a:solidFill>
                  <a:srgbClr val="0078D6"/>
                </a:solidFill>
                <a:latin typeface="Segoe UI"/>
                <a:cs typeface="Segoe UI"/>
              </a:rPr>
              <a:t>", "confidence": </a:t>
            </a:r>
            <a:r>
              <a:rPr sz="1100" spc="-10" dirty="0">
                <a:solidFill>
                  <a:srgbClr val="0078D6"/>
                </a:solidFill>
                <a:latin typeface="Segoe UI"/>
                <a:cs typeface="Segoe UI"/>
              </a:rPr>
              <a:t>0.5110839009284973 </a:t>
            </a:r>
            <a:r>
              <a:rPr sz="1100" dirty="0">
                <a:solidFill>
                  <a:srgbClr val="0078D6"/>
                </a:solidFill>
                <a:latin typeface="Segoe UI"/>
                <a:cs typeface="Segoe UI"/>
              </a:rPr>
              <a:t>}, { </a:t>
            </a:r>
            <a:r>
              <a:rPr sz="1100" spc="-5" dirty="0">
                <a:solidFill>
                  <a:srgbClr val="0078D6"/>
                </a:solidFill>
                <a:latin typeface="Segoe UI"/>
                <a:cs typeface="Segoe UI"/>
              </a:rPr>
              <a:t>"name": "</a:t>
            </a:r>
            <a:r>
              <a:rPr sz="1100" spc="-5" dirty="0">
                <a:solidFill>
                  <a:srgbClr val="D73A00"/>
                </a:solidFill>
                <a:latin typeface="Segoe UI"/>
                <a:cs typeface="Segoe UI"/>
              </a:rPr>
              <a:t>swimming</a:t>
            </a:r>
            <a:r>
              <a:rPr sz="1100" spc="-5" dirty="0">
                <a:solidFill>
                  <a:srgbClr val="0078D6"/>
                </a:solidFill>
                <a:latin typeface="Segoe UI"/>
                <a:cs typeface="Segoe UI"/>
              </a:rPr>
              <a:t>", "confidence": </a:t>
            </a:r>
            <a:r>
              <a:rPr sz="1100" spc="-10" dirty="0">
                <a:solidFill>
                  <a:srgbClr val="0078D6"/>
                </a:solidFill>
                <a:latin typeface="Segoe UI"/>
                <a:cs typeface="Segoe UI"/>
              </a:rPr>
              <a:t>0.4737638235092163,  </a:t>
            </a:r>
            <a:r>
              <a:rPr sz="1100" spc="-5" dirty="0">
                <a:solidFill>
                  <a:srgbClr val="0078D6"/>
                </a:solidFill>
                <a:latin typeface="Segoe UI"/>
                <a:cs typeface="Segoe UI"/>
              </a:rPr>
              <a:t>"hint": "sport" </a:t>
            </a:r>
            <a:r>
              <a:rPr sz="1100" dirty="0">
                <a:solidFill>
                  <a:srgbClr val="0078D6"/>
                </a:solidFill>
                <a:latin typeface="Segoe UI"/>
                <a:cs typeface="Segoe UI"/>
              </a:rPr>
              <a:t>}, { </a:t>
            </a:r>
            <a:r>
              <a:rPr sz="1100" spc="-5" dirty="0">
                <a:solidFill>
                  <a:srgbClr val="0078D6"/>
                </a:solidFill>
                <a:latin typeface="Segoe UI"/>
                <a:cs typeface="Segoe UI"/>
              </a:rPr>
              <a:t>"name": "reef", "confidence": </a:t>
            </a:r>
            <a:r>
              <a:rPr sz="1100" spc="-10" dirty="0">
                <a:solidFill>
                  <a:srgbClr val="0078D6"/>
                </a:solidFill>
                <a:latin typeface="Segoe UI"/>
                <a:cs typeface="Segoe UI"/>
              </a:rPr>
              <a:t>0.35733458399772644 </a:t>
            </a:r>
            <a:r>
              <a:rPr sz="1100" dirty="0">
                <a:solidFill>
                  <a:srgbClr val="0078D6"/>
                </a:solidFill>
                <a:latin typeface="Segoe UI"/>
                <a:cs typeface="Segoe UI"/>
              </a:rPr>
              <a:t>}, { </a:t>
            </a:r>
            <a:r>
              <a:rPr sz="1100" spc="-5" dirty="0">
                <a:solidFill>
                  <a:srgbClr val="0078D6"/>
                </a:solidFill>
                <a:latin typeface="Segoe UI"/>
                <a:cs typeface="Segoe UI"/>
              </a:rPr>
              <a:t>"name": "ocean </a:t>
            </a:r>
            <a:r>
              <a:rPr sz="1100" dirty="0">
                <a:solidFill>
                  <a:srgbClr val="0078D6"/>
                </a:solidFill>
                <a:latin typeface="Segoe UI"/>
                <a:cs typeface="Segoe UI"/>
              </a:rPr>
              <a:t>floor",  </a:t>
            </a:r>
            <a:r>
              <a:rPr sz="1100" spc="-5" dirty="0">
                <a:solidFill>
                  <a:srgbClr val="0078D6"/>
                </a:solidFill>
                <a:latin typeface="Segoe UI"/>
                <a:cs typeface="Segoe UI"/>
              </a:rPr>
              <a:t>"confidence": </a:t>
            </a:r>
            <a:r>
              <a:rPr sz="1100" spc="-10" dirty="0">
                <a:solidFill>
                  <a:srgbClr val="0078D6"/>
                </a:solidFill>
                <a:latin typeface="Segoe UI"/>
                <a:cs typeface="Segoe UI"/>
              </a:rPr>
              <a:t>0.02047446183860302 </a:t>
            </a:r>
            <a:r>
              <a:rPr sz="1100" dirty="0">
                <a:solidFill>
                  <a:srgbClr val="0078D6"/>
                </a:solidFill>
                <a:latin typeface="Segoe UI"/>
                <a:cs typeface="Segoe UI"/>
              </a:rPr>
              <a:t>}</a:t>
            </a:r>
            <a:r>
              <a:rPr sz="1100" spc="-10" dirty="0">
                <a:solidFill>
                  <a:srgbClr val="0078D6"/>
                </a:solidFill>
                <a:latin typeface="Segoe UI"/>
                <a:cs typeface="Segoe UI"/>
              </a:rPr>
              <a:t> </a:t>
            </a:r>
            <a:r>
              <a:rPr sz="1100" dirty="0">
                <a:solidFill>
                  <a:srgbClr val="0078D6"/>
                </a:solidFill>
                <a:latin typeface="Segoe UI"/>
                <a:cs typeface="Segoe UI"/>
              </a:rPr>
              <a:t>]</a:t>
            </a:r>
            <a:endParaRPr sz="1100">
              <a:latin typeface="Segoe UI"/>
              <a:cs typeface="Segoe UI"/>
            </a:endParaRPr>
          </a:p>
        </p:txBody>
      </p:sp>
      <p:sp>
        <p:nvSpPr>
          <p:cNvPr id="15" name="object 15"/>
          <p:cNvSpPr/>
          <p:nvPr/>
        </p:nvSpPr>
        <p:spPr>
          <a:xfrm>
            <a:off x="1234439" y="4805171"/>
            <a:ext cx="1726692" cy="1726692"/>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3578352" y="4867655"/>
            <a:ext cx="431291" cy="445007"/>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3578352" y="5480303"/>
            <a:ext cx="431291" cy="443484"/>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3573779" y="6060947"/>
            <a:ext cx="445008" cy="445008"/>
          </a:xfrm>
          <a:prstGeom prst="rect">
            <a:avLst/>
          </a:prstGeom>
          <a:blipFill>
            <a:blip r:embed="rId12" cstate="print"/>
            <a:stretch>
              <a:fillRect/>
            </a:stretch>
          </a:blipFill>
        </p:spPr>
        <p:txBody>
          <a:bodyPr wrap="square" lIns="0" tIns="0" rIns="0" bIns="0" rtlCol="0"/>
          <a:lstStyle/>
          <a:p>
            <a:endParaRPr/>
          </a:p>
        </p:txBody>
      </p:sp>
      <p:sp>
        <p:nvSpPr>
          <p:cNvPr id="19" name="object 19"/>
          <p:cNvSpPr txBox="1"/>
          <p:nvPr/>
        </p:nvSpPr>
        <p:spPr>
          <a:xfrm>
            <a:off x="0" y="4866259"/>
            <a:ext cx="12192000" cy="1402080"/>
          </a:xfrm>
          <a:prstGeom prst="rect">
            <a:avLst/>
          </a:prstGeom>
        </p:spPr>
        <p:txBody>
          <a:bodyPr vert="horz" wrap="square" lIns="0" tIns="12700" rIns="0" bIns="0" rtlCol="0">
            <a:spAutoFit/>
          </a:bodyPr>
          <a:lstStyle/>
          <a:p>
            <a:pPr marL="4285615" marR="1322705">
              <a:lnSpc>
                <a:spcPct val="100000"/>
              </a:lnSpc>
              <a:spcBef>
                <a:spcPts val="100"/>
              </a:spcBef>
            </a:pPr>
            <a:r>
              <a:rPr sz="1100" dirty="0">
                <a:solidFill>
                  <a:srgbClr val="FFFFFF"/>
                </a:solidFill>
                <a:latin typeface="Segoe UI"/>
                <a:cs typeface="Segoe UI"/>
              </a:rPr>
              <a:t>[ { </a:t>
            </a:r>
            <a:r>
              <a:rPr sz="1100" spc="-5" dirty="0">
                <a:solidFill>
                  <a:srgbClr val="FFFFFF"/>
                </a:solidFill>
                <a:latin typeface="Segoe UI"/>
                <a:cs typeface="Segoe UI"/>
              </a:rPr>
              <a:t>"name": </a:t>
            </a:r>
            <a:r>
              <a:rPr sz="1100" dirty="0">
                <a:solidFill>
                  <a:srgbClr val="FFFFFF"/>
                </a:solidFill>
                <a:latin typeface="Segoe UI"/>
                <a:cs typeface="Segoe UI"/>
              </a:rPr>
              <a:t>"person", </a:t>
            </a:r>
            <a:r>
              <a:rPr sz="1100" spc="-5" dirty="0">
                <a:solidFill>
                  <a:srgbClr val="FFFFFF"/>
                </a:solidFill>
                <a:latin typeface="Segoe UI"/>
                <a:cs typeface="Segoe UI"/>
              </a:rPr>
              <a:t>"confidence": </a:t>
            </a:r>
            <a:r>
              <a:rPr sz="1100" spc="-10" dirty="0">
                <a:solidFill>
                  <a:srgbClr val="FFFFFF"/>
                </a:solidFill>
                <a:latin typeface="Segoe UI"/>
                <a:cs typeface="Segoe UI"/>
              </a:rPr>
              <a:t>0.9994096755981445 </a:t>
            </a:r>
            <a:r>
              <a:rPr sz="1100" dirty="0">
                <a:solidFill>
                  <a:srgbClr val="FFFFFF"/>
                </a:solidFill>
                <a:latin typeface="Segoe UI"/>
                <a:cs typeface="Segoe UI"/>
              </a:rPr>
              <a:t>}, { </a:t>
            </a:r>
            <a:r>
              <a:rPr sz="1100" spc="-5" dirty="0">
                <a:solidFill>
                  <a:srgbClr val="FFFFFF"/>
                </a:solidFill>
                <a:latin typeface="Segoe UI"/>
                <a:cs typeface="Segoe UI"/>
              </a:rPr>
              <a:t>"name": </a:t>
            </a:r>
            <a:r>
              <a:rPr sz="1100" dirty="0">
                <a:solidFill>
                  <a:srgbClr val="FFFFFF"/>
                </a:solidFill>
                <a:latin typeface="Segoe UI"/>
                <a:cs typeface="Segoe UI"/>
              </a:rPr>
              <a:t>"</a:t>
            </a:r>
            <a:r>
              <a:rPr sz="1100" dirty="0">
                <a:solidFill>
                  <a:srgbClr val="FFC000"/>
                </a:solidFill>
                <a:latin typeface="Segoe UI"/>
                <a:cs typeface="Segoe UI"/>
              </a:rPr>
              <a:t>indoor</a:t>
            </a:r>
            <a:r>
              <a:rPr sz="1100" dirty="0">
                <a:solidFill>
                  <a:srgbClr val="FFFFFF"/>
                </a:solidFill>
                <a:latin typeface="Segoe UI"/>
                <a:cs typeface="Segoe UI"/>
              </a:rPr>
              <a:t>", </a:t>
            </a:r>
            <a:r>
              <a:rPr sz="1100" spc="-5" dirty="0">
                <a:solidFill>
                  <a:srgbClr val="FFFFFF"/>
                </a:solidFill>
                <a:latin typeface="Segoe UI"/>
                <a:cs typeface="Segoe UI"/>
              </a:rPr>
              <a:t>"confidence":  </a:t>
            </a:r>
            <a:r>
              <a:rPr sz="1100" spc="-10" dirty="0">
                <a:solidFill>
                  <a:srgbClr val="FFFFFF"/>
                </a:solidFill>
                <a:latin typeface="Segoe UI"/>
                <a:cs typeface="Segoe UI"/>
              </a:rPr>
              <a:t>0.9689207673072815 </a:t>
            </a:r>
            <a:r>
              <a:rPr sz="1100" dirty="0">
                <a:solidFill>
                  <a:srgbClr val="FFFFFF"/>
                </a:solidFill>
                <a:latin typeface="Segoe UI"/>
                <a:cs typeface="Segoe UI"/>
              </a:rPr>
              <a:t>}, { </a:t>
            </a:r>
            <a:r>
              <a:rPr sz="1100" spc="-5" dirty="0">
                <a:solidFill>
                  <a:srgbClr val="FFFFFF"/>
                </a:solidFill>
                <a:latin typeface="Segoe UI"/>
                <a:cs typeface="Segoe UI"/>
              </a:rPr>
              <a:t>"name": "</a:t>
            </a:r>
            <a:r>
              <a:rPr sz="1100" spc="-5" dirty="0">
                <a:solidFill>
                  <a:srgbClr val="FFC000"/>
                </a:solidFill>
                <a:latin typeface="Segoe UI"/>
                <a:cs typeface="Segoe UI"/>
              </a:rPr>
              <a:t>wall</a:t>
            </a:r>
            <a:r>
              <a:rPr sz="1100" spc="-5" dirty="0">
                <a:solidFill>
                  <a:srgbClr val="FFFFFF"/>
                </a:solidFill>
                <a:latin typeface="Segoe UI"/>
                <a:cs typeface="Segoe UI"/>
              </a:rPr>
              <a:t>", "confidence": </a:t>
            </a:r>
            <a:r>
              <a:rPr sz="1100" spc="-10" dirty="0">
                <a:solidFill>
                  <a:srgbClr val="FFFFFF"/>
                </a:solidFill>
                <a:latin typeface="Segoe UI"/>
                <a:cs typeface="Segoe UI"/>
              </a:rPr>
              <a:t>0.9660900235176086 </a:t>
            </a:r>
            <a:r>
              <a:rPr sz="1100" dirty="0">
                <a:solidFill>
                  <a:srgbClr val="FFFFFF"/>
                </a:solidFill>
                <a:latin typeface="Segoe UI"/>
                <a:cs typeface="Segoe UI"/>
              </a:rPr>
              <a:t>}, { </a:t>
            </a:r>
            <a:r>
              <a:rPr sz="1100" spc="-5" dirty="0">
                <a:solidFill>
                  <a:srgbClr val="FFFFFF"/>
                </a:solidFill>
                <a:latin typeface="Segoe UI"/>
                <a:cs typeface="Segoe UI"/>
              </a:rPr>
              <a:t>"name": "</a:t>
            </a:r>
            <a:r>
              <a:rPr sz="1100" spc="-5" dirty="0">
                <a:solidFill>
                  <a:srgbClr val="FFC000"/>
                </a:solidFill>
                <a:latin typeface="Segoe UI"/>
                <a:cs typeface="Segoe UI"/>
              </a:rPr>
              <a:t>music</a:t>
            </a:r>
            <a:r>
              <a:rPr sz="1100" spc="-5" dirty="0">
                <a:solidFill>
                  <a:srgbClr val="FFFFFF"/>
                </a:solidFill>
                <a:latin typeface="Segoe UI"/>
                <a:cs typeface="Segoe UI"/>
              </a:rPr>
              <a:t>",  "confidence": </a:t>
            </a:r>
            <a:r>
              <a:rPr sz="1100" spc="-10" dirty="0">
                <a:solidFill>
                  <a:srgbClr val="FFFFFF"/>
                </a:solidFill>
                <a:latin typeface="Segoe UI"/>
                <a:cs typeface="Segoe UI"/>
              </a:rPr>
              <a:t>0.8815137147903442 </a:t>
            </a:r>
            <a:r>
              <a:rPr sz="1100" dirty="0">
                <a:solidFill>
                  <a:srgbClr val="FFFFFF"/>
                </a:solidFill>
                <a:latin typeface="Segoe UI"/>
                <a:cs typeface="Segoe UI"/>
              </a:rPr>
              <a:t>}, { </a:t>
            </a:r>
            <a:r>
              <a:rPr sz="1100" spc="-5" dirty="0">
                <a:solidFill>
                  <a:srgbClr val="FFFFFF"/>
                </a:solidFill>
                <a:latin typeface="Segoe UI"/>
                <a:cs typeface="Segoe UI"/>
              </a:rPr>
              <a:t>"name": "</a:t>
            </a:r>
            <a:r>
              <a:rPr sz="1100" spc="-5" dirty="0">
                <a:solidFill>
                  <a:srgbClr val="FFC000"/>
                </a:solidFill>
                <a:latin typeface="Segoe UI"/>
                <a:cs typeface="Segoe UI"/>
              </a:rPr>
              <a:t>piano</a:t>
            </a:r>
            <a:r>
              <a:rPr sz="1100" spc="-5" dirty="0">
                <a:solidFill>
                  <a:srgbClr val="FFFFFF"/>
                </a:solidFill>
                <a:latin typeface="Segoe UI"/>
                <a:cs typeface="Segoe UI"/>
              </a:rPr>
              <a:t>", "confidence": </a:t>
            </a:r>
            <a:r>
              <a:rPr sz="1100" spc="-10" dirty="0">
                <a:solidFill>
                  <a:srgbClr val="FFFFFF"/>
                </a:solidFill>
                <a:latin typeface="Segoe UI"/>
                <a:cs typeface="Segoe UI"/>
              </a:rPr>
              <a:t>0.6432550549507141, </a:t>
            </a:r>
            <a:r>
              <a:rPr sz="1100" spc="-5" dirty="0">
                <a:solidFill>
                  <a:srgbClr val="FFFFFF"/>
                </a:solidFill>
                <a:latin typeface="Segoe UI"/>
                <a:cs typeface="Segoe UI"/>
              </a:rPr>
              <a:t>"hint":</a:t>
            </a:r>
            <a:r>
              <a:rPr sz="1100" spc="290" dirty="0">
                <a:solidFill>
                  <a:srgbClr val="FFFFFF"/>
                </a:solidFill>
                <a:latin typeface="Segoe UI"/>
                <a:cs typeface="Segoe UI"/>
              </a:rPr>
              <a:t> </a:t>
            </a:r>
            <a:r>
              <a:rPr sz="1100" spc="-5" dirty="0">
                <a:solidFill>
                  <a:srgbClr val="FFFFFF"/>
                </a:solidFill>
                <a:latin typeface="Segoe UI"/>
                <a:cs typeface="Segoe UI"/>
              </a:rPr>
              <a:t>"object"</a:t>
            </a:r>
            <a:endParaRPr sz="1100">
              <a:latin typeface="Segoe UI"/>
              <a:cs typeface="Segoe UI"/>
            </a:endParaRPr>
          </a:p>
          <a:p>
            <a:pPr marR="3489325" algn="ctr">
              <a:lnSpc>
                <a:spcPts val="1275"/>
              </a:lnSpc>
            </a:pPr>
            <a:r>
              <a:rPr sz="1100" dirty="0">
                <a:solidFill>
                  <a:srgbClr val="FFFFFF"/>
                </a:solidFill>
                <a:latin typeface="Segoe UI"/>
                <a:cs typeface="Segoe UI"/>
              </a:rPr>
              <a:t>}</a:t>
            </a:r>
            <a:r>
              <a:rPr sz="1100" spc="-5" dirty="0">
                <a:solidFill>
                  <a:srgbClr val="FFFFFF"/>
                </a:solidFill>
                <a:latin typeface="Segoe UI"/>
                <a:cs typeface="Segoe UI"/>
              </a:rPr>
              <a:t> </a:t>
            </a:r>
            <a:r>
              <a:rPr sz="1100" dirty="0">
                <a:solidFill>
                  <a:srgbClr val="FFFFFF"/>
                </a:solidFill>
                <a:latin typeface="Segoe UI"/>
                <a:cs typeface="Segoe UI"/>
              </a:rPr>
              <a:t>]</a:t>
            </a:r>
            <a:endParaRPr sz="1100">
              <a:latin typeface="Segoe UI"/>
              <a:cs typeface="Segoe UI"/>
            </a:endParaRPr>
          </a:p>
          <a:p>
            <a:pPr marR="2917825" algn="ctr">
              <a:lnSpc>
                <a:spcPts val="1275"/>
              </a:lnSpc>
            </a:pPr>
            <a:r>
              <a:rPr sz="1100" spc="-5" dirty="0">
                <a:solidFill>
                  <a:srgbClr val="FFFFFF"/>
                </a:solidFill>
                <a:latin typeface="Segoe UI"/>
                <a:cs typeface="Segoe UI"/>
              </a:rPr>
              <a:t>"age":</a:t>
            </a:r>
            <a:r>
              <a:rPr sz="1100" dirty="0">
                <a:solidFill>
                  <a:srgbClr val="FFFFFF"/>
                </a:solidFill>
                <a:latin typeface="Segoe UI"/>
                <a:cs typeface="Segoe UI"/>
              </a:rPr>
              <a:t> </a:t>
            </a:r>
            <a:r>
              <a:rPr sz="1100" dirty="0">
                <a:solidFill>
                  <a:srgbClr val="FFC000"/>
                </a:solidFill>
                <a:latin typeface="Segoe UI"/>
                <a:cs typeface="Segoe UI"/>
              </a:rPr>
              <a:t>23.7</a:t>
            </a:r>
            <a:r>
              <a:rPr sz="1100" dirty="0">
                <a:solidFill>
                  <a:srgbClr val="FFFFFF"/>
                </a:solidFill>
                <a:latin typeface="Segoe UI"/>
                <a:cs typeface="Segoe UI"/>
              </a:rPr>
              <a:t>,</a:t>
            </a:r>
            <a:endParaRPr sz="1100">
              <a:latin typeface="Segoe UI"/>
              <a:cs typeface="Segoe UI"/>
            </a:endParaRPr>
          </a:p>
          <a:p>
            <a:pPr marR="1979930" algn="ctr">
              <a:lnSpc>
                <a:spcPct val="100000"/>
              </a:lnSpc>
            </a:pPr>
            <a:r>
              <a:rPr sz="1100" spc="-5" dirty="0">
                <a:solidFill>
                  <a:srgbClr val="FFFFFF"/>
                </a:solidFill>
                <a:latin typeface="Segoe UI"/>
                <a:cs typeface="Segoe UI"/>
              </a:rPr>
              <a:t>"gender":</a:t>
            </a:r>
            <a:r>
              <a:rPr sz="1100" dirty="0">
                <a:solidFill>
                  <a:srgbClr val="FFFFFF"/>
                </a:solidFill>
                <a:latin typeface="Segoe UI"/>
                <a:cs typeface="Segoe UI"/>
              </a:rPr>
              <a:t> </a:t>
            </a:r>
            <a:r>
              <a:rPr sz="1100" spc="-5" dirty="0">
                <a:solidFill>
                  <a:srgbClr val="FFFFFF"/>
                </a:solidFill>
                <a:latin typeface="Segoe UI"/>
                <a:cs typeface="Segoe UI"/>
              </a:rPr>
              <a:t>"</a:t>
            </a:r>
            <a:r>
              <a:rPr sz="1100" spc="-5" dirty="0">
                <a:solidFill>
                  <a:srgbClr val="FFC000"/>
                </a:solidFill>
                <a:latin typeface="Segoe UI"/>
                <a:cs typeface="Segoe UI"/>
              </a:rPr>
              <a:t>female</a:t>
            </a:r>
            <a:r>
              <a:rPr sz="1100" spc="-5" dirty="0">
                <a:solidFill>
                  <a:srgbClr val="FFFFFF"/>
                </a:solidFill>
                <a:latin typeface="Segoe UI"/>
                <a:cs typeface="Segoe UI"/>
              </a:rPr>
              <a:t>",</a:t>
            </a:r>
            <a:endParaRPr sz="1100">
              <a:latin typeface="Segoe UI"/>
              <a:cs typeface="Segoe UI"/>
            </a:endParaRPr>
          </a:p>
          <a:p>
            <a:pPr>
              <a:lnSpc>
                <a:spcPct val="100000"/>
              </a:lnSpc>
              <a:spcBef>
                <a:spcPts val="15"/>
              </a:spcBef>
            </a:pPr>
            <a:endParaRPr sz="1450">
              <a:latin typeface="Times New Roman"/>
              <a:cs typeface="Times New Roman"/>
            </a:endParaRPr>
          </a:p>
          <a:p>
            <a:pPr marR="2044700" algn="ctr">
              <a:lnSpc>
                <a:spcPct val="100000"/>
              </a:lnSpc>
              <a:spcBef>
                <a:spcPts val="5"/>
              </a:spcBef>
            </a:pPr>
            <a:r>
              <a:rPr sz="1100" dirty="0">
                <a:solidFill>
                  <a:srgbClr val="FFFFFF"/>
                </a:solidFill>
                <a:latin typeface="Segoe UI"/>
                <a:cs typeface="Segoe UI"/>
              </a:rPr>
              <a:t>"</a:t>
            </a:r>
            <a:r>
              <a:rPr sz="1100" dirty="0">
                <a:solidFill>
                  <a:srgbClr val="FFC000"/>
                </a:solidFill>
                <a:latin typeface="Segoe UI"/>
                <a:cs typeface="Segoe UI"/>
              </a:rPr>
              <a:t>happiness</a:t>
            </a:r>
            <a:r>
              <a:rPr sz="1100" dirty="0">
                <a:solidFill>
                  <a:srgbClr val="FFFFFF"/>
                </a:solidFill>
                <a:latin typeface="Segoe UI"/>
                <a:cs typeface="Segoe UI"/>
              </a:rPr>
              <a:t>":</a:t>
            </a:r>
            <a:r>
              <a:rPr sz="1100" spc="-5" dirty="0">
                <a:solidFill>
                  <a:srgbClr val="FFFFFF"/>
                </a:solidFill>
                <a:latin typeface="Segoe UI"/>
                <a:cs typeface="Segoe UI"/>
              </a:rPr>
              <a:t> </a:t>
            </a:r>
            <a:r>
              <a:rPr sz="1100" spc="-10" dirty="0">
                <a:solidFill>
                  <a:srgbClr val="FFFFFF"/>
                </a:solidFill>
                <a:latin typeface="Segoe UI"/>
                <a:cs typeface="Segoe UI"/>
              </a:rPr>
              <a:t>0.999918044,</a:t>
            </a:r>
            <a:endParaRPr sz="1100">
              <a:latin typeface="Segoe UI"/>
              <a:cs typeface="Segoe UI"/>
            </a:endParaRPr>
          </a:p>
        </p:txBody>
      </p:sp>
      <p:sp>
        <p:nvSpPr>
          <p:cNvPr id="20" name="object 20"/>
          <p:cNvSpPr/>
          <p:nvPr/>
        </p:nvSpPr>
        <p:spPr>
          <a:xfrm>
            <a:off x="3254622" y="656739"/>
            <a:ext cx="1528197" cy="2023087"/>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1263396" y="1176527"/>
            <a:ext cx="1103376" cy="1103376"/>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2599944" y="1505711"/>
            <a:ext cx="647700" cy="490727"/>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4669535" y="1504188"/>
            <a:ext cx="647700" cy="490727"/>
          </a:xfrm>
          <a:prstGeom prst="rect">
            <a:avLst/>
          </a:prstGeom>
          <a:blipFill>
            <a:blip r:embed="rId16" cstate="print"/>
            <a:stretch>
              <a:fillRect/>
            </a:stretch>
          </a:blipFill>
        </p:spPr>
        <p:txBody>
          <a:bodyPr wrap="square" lIns="0" tIns="0" rIns="0" bIns="0" rtlCol="0"/>
          <a:lstStyle/>
          <a:p>
            <a:endParaRPr/>
          </a:p>
        </p:txBody>
      </p:sp>
      <p:sp>
        <p:nvSpPr>
          <p:cNvPr id="24" name="object 24"/>
          <p:cNvSpPr/>
          <p:nvPr/>
        </p:nvSpPr>
        <p:spPr>
          <a:xfrm>
            <a:off x="5268467" y="947927"/>
            <a:ext cx="1720595" cy="1667256"/>
          </a:xfrm>
          <a:prstGeom prst="rect">
            <a:avLst/>
          </a:prstGeom>
          <a:blipFill>
            <a:blip r:embed="rId17" cstate="print"/>
            <a:stretch>
              <a:fillRect/>
            </a:stretch>
          </a:blipFill>
        </p:spPr>
        <p:txBody>
          <a:bodyPr wrap="square" lIns="0" tIns="0" rIns="0" bIns="0" rtlCol="0"/>
          <a:lstStyle/>
          <a:p>
            <a:endParaRPr/>
          </a:p>
        </p:txBody>
      </p:sp>
      <p:sp>
        <p:nvSpPr>
          <p:cNvPr id="25" name="object 25"/>
          <p:cNvSpPr/>
          <p:nvPr/>
        </p:nvSpPr>
        <p:spPr>
          <a:xfrm>
            <a:off x="7060692" y="1162811"/>
            <a:ext cx="2124455" cy="1274064"/>
          </a:xfrm>
          <a:prstGeom prst="rect">
            <a:avLst/>
          </a:prstGeom>
          <a:blipFill>
            <a:blip r:embed="rId18" cstate="print"/>
            <a:stretch>
              <a:fillRect/>
            </a:stretch>
          </a:blipFill>
        </p:spPr>
        <p:txBody>
          <a:bodyPr wrap="square" lIns="0" tIns="0" rIns="0" bIns="0" rtlCol="0"/>
          <a:lstStyle/>
          <a:p>
            <a:endParaRPr/>
          </a:p>
        </p:txBody>
      </p:sp>
      <p:sp>
        <p:nvSpPr>
          <p:cNvPr id="26" name="object 26"/>
          <p:cNvSpPr/>
          <p:nvPr/>
        </p:nvSpPr>
        <p:spPr>
          <a:xfrm>
            <a:off x="9357359" y="176784"/>
            <a:ext cx="2639568" cy="2490216"/>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523"/>
            <a:ext cx="12190476" cy="34198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8336280" cy="342290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19811" y="3668344"/>
            <a:ext cx="3409315" cy="1016000"/>
          </a:xfrm>
          <a:prstGeom prst="rect">
            <a:avLst/>
          </a:prstGeom>
        </p:spPr>
        <p:txBody>
          <a:bodyPr vert="horz" wrap="square" lIns="0" tIns="141605" rIns="0" bIns="0" rtlCol="0">
            <a:spAutoFit/>
          </a:bodyPr>
          <a:lstStyle/>
          <a:p>
            <a:pPr marL="12700">
              <a:lnSpc>
                <a:spcPct val="100000"/>
              </a:lnSpc>
              <a:spcBef>
                <a:spcPts val="1115"/>
              </a:spcBef>
            </a:pPr>
            <a:r>
              <a:rPr sz="1650" spc="15" dirty="0">
                <a:solidFill>
                  <a:srgbClr val="0078D6"/>
                </a:solidFill>
                <a:latin typeface="Microsoft YaHei"/>
                <a:cs typeface="Microsoft YaHei"/>
              </a:rPr>
              <a:t>简单地使用</a:t>
            </a:r>
            <a:r>
              <a:rPr sz="1650" dirty="0">
                <a:solidFill>
                  <a:srgbClr val="0078D6"/>
                </a:solidFill>
                <a:latin typeface="Segoe UI"/>
                <a:cs typeface="Segoe UI"/>
              </a:rPr>
              <a:t>REST</a:t>
            </a:r>
            <a:r>
              <a:rPr sz="1650" spc="-25" dirty="0">
                <a:solidFill>
                  <a:srgbClr val="0078D6"/>
                </a:solidFill>
                <a:latin typeface="Segoe UI"/>
                <a:cs typeface="Segoe UI"/>
              </a:rPr>
              <a:t> </a:t>
            </a:r>
            <a:r>
              <a:rPr sz="1650" spc="5" dirty="0">
                <a:solidFill>
                  <a:srgbClr val="0078D6"/>
                </a:solidFill>
                <a:latin typeface="Segoe UI"/>
                <a:cs typeface="Segoe UI"/>
              </a:rPr>
              <a:t>APIs</a:t>
            </a:r>
            <a:r>
              <a:rPr sz="1650" dirty="0">
                <a:solidFill>
                  <a:srgbClr val="0078D6"/>
                </a:solidFill>
                <a:latin typeface="Segoe UI"/>
                <a:cs typeface="Segoe UI"/>
              </a:rPr>
              <a:t> </a:t>
            </a:r>
            <a:r>
              <a:rPr sz="1650" spc="15" dirty="0">
                <a:solidFill>
                  <a:srgbClr val="0078D6"/>
                </a:solidFill>
                <a:latin typeface="Microsoft YaHei"/>
                <a:cs typeface="Microsoft YaHei"/>
              </a:rPr>
              <a:t>就可使用</a:t>
            </a:r>
            <a:endParaRPr sz="1650">
              <a:latin typeface="Microsoft YaHei"/>
              <a:cs typeface="Microsoft YaHei"/>
            </a:endParaRPr>
          </a:p>
          <a:p>
            <a:pPr marL="12700" marR="5080">
              <a:lnSpc>
                <a:spcPts val="1800"/>
              </a:lnSpc>
              <a:spcBef>
                <a:spcPts val="1230"/>
              </a:spcBef>
            </a:pPr>
            <a:r>
              <a:rPr sz="1650" spc="15" dirty="0">
                <a:solidFill>
                  <a:srgbClr val="0078D6"/>
                </a:solidFill>
                <a:latin typeface="Microsoft YaHei"/>
                <a:cs typeface="Microsoft YaHei"/>
              </a:rPr>
              <a:t>很少的代码量，</a:t>
            </a:r>
            <a:r>
              <a:rPr sz="1650" dirty="0">
                <a:solidFill>
                  <a:srgbClr val="0078D6"/>
                </a:solidFill>
                <a:latin typeface="Microsoft YaHei"/>
                <a:cs typeface="Microsoft YaHei"/>
              </a:rPr>
              <a:t>即</a:t>
            </a:r>
            <a:r>
              <a:rPr sz="1650" spc="15" dirty="0">
                <a:solidFill>
                  <a:srgbClr val="0078D6"/>
                </a:solidFill>
                <a:latin typeface="Microsoft YaHei"/>
                <a:cs typeface="Microsoft YaHei"/>
              </a:rPr>
              <a:t>可</a:t>
            </a:r>
            <a:r>
              <a:rPr sz="1650" dirty="0">
                <a:solidFill>
                  <a:srgbClr val="0078D6"/>
                </a:solidFill>
                <a:latin typeface="Microsoft YaHei"/>
                <a:cs typeface="Microsoft YaHei"/>
              </a:rPr>
              <a:t>在</a:t>
            </a:r>
            <a:r>
              <a:rPr sz="1650" spc="15" dirty="0">
                <a:solidFill>
                  <a:srgbClr val="0078D6"/>
                </a:solidFill>
                <a:latin typeface="Microsoft YaHei"/>
                <a:cs typeface="Microsoft YaHei"/>
              </a:rPr>
              <a:t>应用</a:t>
            </a:r>
            <a:r>
              <a:rPr sz="1650" dirty="0">
                <a:solidFill>
                  <a:srgbClr val="0078D6"/>
                </a:solidFill>
                <a:latin typeface="Microsoft YaHei"/>
                <a:cs typeface="Microsoft YaHei"/>
              </a:rPr>
              <a:t>中</a:t>
            </a:r>
            <a:r>
              <a:rPr sz="1650" spc="15" dirty="0">
                <a:solidFill>
                  <a:srgbClr val="0078D6"/>
                </a:solidFill>
                <a:latin typeface="Microsoft YaHei"/>
                <a:cs typeface="Microsoft YaHei"/>
              </a:rPr>
              <a:t>增</a:t>
            </a:r>
            <a:r>
              <a:rPr sz="1650" dirty="0">
                <a:solidFill>
                  <a:srgbClr val="0078D6"/>
                </a:solidFill>
                <a:latin typeface="Microsoft YaHei"/>
                <a:cs typeface="Microsoft YaHei"/>
              </a:rPr>
              <a:t>加</a:t>
            </a:r>
            <a:r>
              <a:rPr sz="1650" spc="10" dirty="0">
                <a:solidFill>
                  <a:srgbClr val="0078D6"/>
                </a:solidFill>
                <a:latin typeface="Microsoft YaHei"/>
                <a:cs typeface="Microsoft YaHei"/>
              </a:rPr>
              <a:t>智 </a:t>
            </a:r>
            <a:r>
              <a:rPr sz="1650" spc="15" dirty="0">
                <a:solidFill>
                  <a:srgbClr val="0078D6"/>
                </a:solidFill>
                <a:latin typeface="Microsoft YaHei"/>
                <a:cs typeface="Microsoft YaHei"/>
              </a:rPr>
              <a:t>能场景</a:t>
            </a:r>
            <a:endParaRPr sz="1650">
              <a:latin typeface="Microsoft YaHei"/>
              <a:cs typeface="Microsoft YaHei"/>
            </a:endParaRPr>
          </a:p>
        </p:txBody>
      </p:sp>
      <p:sp>
        <p:nvSpPr>
          <p:cNvPr id="5" name="object 5"/>
          <p:cNvSpPr txBox="1"/>
          <p:nvPr/>
        </p:nvSpPr>
        <p:spPr>
          <a:xfrm>
            <a:off x="4236211" y="3795140"/>
            <a:ext cx="3622040" cy="1118235"/>
          </a:xfrm>
          <a:prstGeom prst="rect">
            <a:avLst/>
          </a:prstGeom>
        </p:spPr>
        <p:txBody>
          <a:bodyPr vert="horz" wrap="square" lIns="0" tIns="41275" rIns="0" bIns="0" rtlCol="0">
            <a:spAutoFit/>
          </a:bodyPr>
          <a:lstStyle/>
          <a:p>
            <a:pPr marL="12700" marR="5080">
              <a:lnSpc>
                <a:spcPts val="1800"/>
              </a:lnSpc>
              <a:spcBef>
                <a:spcPts val="325"/>
              </a:spcBef>
            </a:pPr>
            <a:r>
              <a:rPr sz="1650" spc="15" dirty="0">
                <a:solidFill>
                  <a:srgbClr val="0078D6"/>
                </a:solidFill>
                <a:latin typeface="Microsoft YaHei"/>
                <a:cs typeface="Microsoft YaHei"/>
              </a:rPr>
              <a:t>你可以使用你熟</a:t>
            </a:r>
            <a:r>
              <a:rPr sz="1650" dirty="0">
                <a:solidFill>
                  <a:srgbClr val="0078D6"/>
                </a:solidFill>
                <a:latin typeface="Microsoft YaHei"/>
                <a:cs typeface="Microsoft YaHei"/>
              </a:rPr>
              <a:t>悉</a:t>
            </a:r>
            <a:r>
              <a:rPr sz="1650" spc="15" dirty="0">
                <a:solidFill>
                  <a:srgbClr val="0078D6"/>
                </a:solidFill>
                <a:latin typeface="Microsoft YaHei"/>
                <a:cs typeface="Microsoft YaHei"/>
              </a:rPr>
              <a:t>的</a:t>
            </a:r>
            <a:r>
              <a:rPr sz="1650" dirty="0">
                <a:solidFill>
                  <a:srgbClr val="0078D6"/>
                </a:solidFill>
                <a:latin typeface="Microsoft YaHei"/>
                <a:cs typeface="Microsoft YaHei"/>
              </a:rPr>
              <a:t>开</a:t>
            </a:r>
            <a:r>
              <a:rPr sz="1650" spc="15" dirty="0">
                <a:solidFill>
                  <a:srgbClr val="0078D6"/>
                </a:solidFill>
                <a:latin typeface="Microsoft YaHei"/>
                <a:cs typeface="Microsoft YaHei"/>
              </a:rPr>
              <a:t>发语</a:t>
            </a:r>
            <a:r>
              <a:rPr sz="1650" dirty="0">
                <a:solidFill>
                  <a:srgbClr val="0078D6"/>
                </a:solidFill>
                <a:latin typeface="Microsoft YaHei"/>
                <a:cs typeface="Microsoft YaHei"/>
              </a:rPr>
              <a:t>言</a:t>
            </a:r>
            <a:r>
              <a:rPr sz="1650" spc="15" dirty="0">
                <a:solidFill>
                  <a:srgbClr val="0078D6"/>
                </a:solidFill>
                <a:latin typeface="Microsoft YaHei"/>
                <a:cs typeface="Microsoft YaHei"/>
              </a:rPr>
              <a:t>，</a:t>
            </a:r>
            <a:r>
              <a:rPr sz="1650" spc="5" dirty="0">
                <a:solidFill>
                  <a:srgbClr val="0078D6"/>
                </a:solidFill>
                <a:latin typeface="Microsoft YaHei"/>
                <a:cs typeface="Microsoft YaHei"/>
              </a:rPr>
              <a:t>同</a:t>
            </a:r>
            <a:r>
              <a:rPr sz="1650" spc="10" dirty="0">
                <a:solidFill>
                  <a:srgbClr val="0078D6"/>
                </a:solidFill>
                <a:latin typeface="Microsoft YaHei"/>
                <a:cs typeface="Microsoft YaHei"/>
              </a:rPr>
              <a:t>时轻 </a:t>
            </a:r>
            <a:r>
              <a:rPr sz="1650" spc="15" dirty="0">
                <a:solidFill>
                  <a:srgbClr val="0078D6"/>
                </a:solidFill>
                <a:latin typeface="Microsoft YaHei"/>
                <a:cs typeface="Microsoft YaHei"/>
              </a:rPr>
              <a:t>松跨越各种平台</a:t>
            </a:r>
            <a:endParaRPr sz="1650">
              <a:latin typeface="Microsoft YaHei"/>
              <a:cs typeface="Microsoft YaHei"/>
            </a:endParaRPr>
          </a:p>
          <a:p>
            <a:pPr marL="12700">
              <a:lnSpc>
                <a:spcPts val="1889"/>
              </a:lnSpc>
              <a:spcBef>
                <a:spcPts val="990"/>
              </a:spcBef>
            </a:pPr>
            <a:r>
              <a:rPr sz="1650" spc="15" dirty="0">
                <a:solidFill>
                  <a:srgbClr val="0078D6"/>
                </a:solidFill>
                <a:latin typeface="Microsoft YaHei"/>
                <a:cs typeface="Microsoft YaHei"/>
              </a:rPr>
              <a:t>灵活地通过不同</a:t>
            </a:r>
            <a:r>
              <a:rPr sz="1650" spc="5" dirty="0">
                <a:solidFill>
                  <a:srgbClr val="0078D6"/>
                </a:solidFill>
                <a:latin typeface="Microsoft YaHei"/>
                <a:cs typeface="Microsoft YaHei"/>
              </a:rPr>
              <a:t>的</a:t>
            </a:r>
            <a:r>
              <a:rPr sz="1650" spc="10" dirty="0">
                <a:solidFill>
                  <a:srgbClr val="0078D6"/>
                </a:solidFill>
                <a:latin typeface="Segoe UI"/>
                <a:cs typeface="Segoe UI"/>
              </a:rPr>
              <a:t>API</a:t>
            </a:r>
            <a:r>
              <a:rPr sz="1650" dirty="0">
                <a:solidFill>
                  <a:srgbClr val="0078D6"/>
                </a:solidFill>
                <a:latin typeface="Microsoft YaHei"/>
                <a:cs typeface="Microsoft YaHei"/>
              </a:rPr>
              <a:t>使</a:t>
            </a:r>
            <a:r>
              <a:rPr sz="1650" spc="15" dirty="0">
                <a:solidFill>
                  <a:srgbClr val="0078D6"/>
                </a:solidFill>
                <a:latin typeface="Microsoft YaHei"/>
                <a:cs typeface="Microsoft YaHei"/>
              </a:rPr>
              <a:t>用</a:t>
            </a:r>
            <a:r>
              <a:rPr sz="1650" dirty="0">
                <a:solidFill>
                  <a:srgbClr val="0078D6"/>
                </a:solidFill>
                <a:latin typeface="Microsoft YaHei"/>
                <a:cs typeface="Microsoft YaHei"/>
              </a:rPr>
              <a:t>不</a:t>
            </a:r>
            <a:r>
              <a:rPr sz="1650" spc="15" dirty="0">
                <a:solidFill>
                  <a:srgbClr val="0078D6"/>
                </a:solidFill>
                <a:latin typeface="Microsoft YaHei"/>
                <a:cs typeface="Microsoft YaHei"/>
              </a:rPr>
              <a:t>同</a:t>
            </a:r>
            <a:r>
              <a:rPr sz="1650" dirty="0">
                <a:solidFill>
                  <a:srgbClr val="0078D6"/>
                </a:solidFill>
                <a:latin typeface="Microsoft YaHei"/>
                <a:cs typeface="Microsoft YaHei"/>
              </a:rPr>
              <a:t>的</a:t>
            </a:r>
            <a:r>
              <a:rPr sz="1650" spc="15" dirty="0">
                <a:solidFill>
                  <a:srgbClr val="0078D6"/>
                </a:solidFill>
                <a:latin typeface="Microsoft YaHei"/>
                <a:cs typeface="Microsoft YaHei"/>
              </a:rPr>
              <a:t>服务</a:t>
            </a:r>
            <a:endParaRPr sz="1650">
              <a:latin typeface="Microsoft YaHei"/>
              <a:cs typeface="Microsoft YaHei"/>
            </a:endParaRPr>
          </a:p>
          <a:p>
            <a:pPr marL="12700">
              <a:lnSpc>
                <a:spcPts val="1889"/>
              </a:lnSpc>
            </a:pPr>
            <a:r>
              <a:rPr sz="1650" spc="15" dirty="0">
                <a:solidFill>
                  <a:srgbClr val="0078D6"/>
                </a:solidFill>
                <a:latin typeface="Microsoft YaHei"/>
                <a:cs typeface="Microsoft YaHei"/>
              </a:rPr>
              <a:t>和技术，</a:t>
            </a:r>
            <a:r>
              <a:rPr sz="1650" spc="20" dirty="0">
                <a:solidFill>
                  <a:srgbClr val="0078D6"/>
                </a:solidFill>
                <a:latin typeface="Microsoft YaHei"/>
                <a:cs typeface="Microsoft YaHei"/>
              </a:rPr>
              <a:t>多种</a:t>
            </a:r>
            <a:r>
              <a:rPr sz="1650" spc="10" dirty="0">
                <a:solidFill>
                  <a:srgbClr val="0078D6"/>
                </a:solidFill>
                <a:latin typeface="Microsoft YaHei"/>
                <a:cs typeface="Microsoft YaHei"/>
              </a:rPr>
              <a:t>服</a:t>
            </a:r>
            <a:r>
              <a:rPr sz="1650" spc="5" dirty="0">
                <a:solidFill>
                  <a:srgbClr val="0078D6"/>
                </a:solidFill>
                <a:latin typeface="Microsoft YaHei"/>
                <a:cs typeface="Microsoft YaHei"/>
              </a:rPr>
              <a:t>务</a:t>
            </a:r>
            <a:r>
              <a:rPr sz="1650" spc="20" dirty="0">
                <a:solidFill>
                  <a:srgbClr val="0078D6"/>
                </a:solidFill>
                <a:latin typeface="Microsoft YaHei"/>
                <a:cs typeface="Microsoft YaHei"/>
              </a:rPr>
              <a:t>也</a:t>
            </a:r>
            <a:r>
              <a:rPr sz="1650" dirty="0">
                <a:solidFill>
                  <a:srgbClr val="0078D6"/>
                </a:solidFill>
                <a:latin typeface="Microsoft YaHei"/>
                <a:cs typeface="Microsoft YaHei"/>
              </a:rPr>
              <a:t>可</a:t>
            </a:r>
            <a:r>
              <a:rPr sz="1650" spc="20" dirty="0">
                <a:solidFill>
                  <a:srgbClr val="0078D6"/>
                </a:solidFill>
                <a:latin typeface="Microsoft YaHei"/>
                <a:cs typeface="Microsoft YaHei"/>
              </a:rPr>
              <a:t>方便</a:t>
            </a:r>
            <a:r>
              <a:rPr sz="1650" dirty="0">
                <a:solidFill>
                  <a:srgbClr val="0078D6"/>
                </a:solidFill>
                <a:latin typeface="Microsoft YaHei"/>
                <a:cs typeface="Microsoft YaHei"/>
              </a:rPr>
              <a:t>地</a:t>
            </a:r>
            <a:r>
              <a:rPr sz="1650" spc="20" dirty="0">
                <a:solidFill>
                  <a:srgbClr val="0078D6"/>
                </a:solidFill>
                <a:latin typeface="Microsoft YaHei"/>
                <a:cs typeface="Microsoft YaHei"/>
              </a:rPr>
              <a:t>混</a:t>
            </a:r>
            <a:r>
              <a:rPr sz="1650" dirty="0">
                <a:solidFill>
                  <a:srgbClr val="0078D6"/>
                </a:solidFill>
                <a:latin typeface="Microsoft YaHei"/>
                <a:cs typeface="Microsoft YaHei"/>
              </a:rPr>
              <a:t>合</a:t>
            </a:r>
            <a:r>
              <a:rPr sz="1650" spc="20" dirty="0">
                <a:solidFill>
                  <a:srgbClr val="0078D6"/>
                </a:solidFill>
                <a:latin typeface="Microsoft YaHei"/>
                <a:cs typeface="Microsoft YaHei"/>
              </a:rPr>
              <a:t>使用</a:t>
            </a:r>
            <a:endParaRPr sz="1650">
              <a:latin typeface="Microsoft YaHei"/>
              <a:cs typeface="Microsoft YaHei"/>
            </a:endParaRPr>
          </a:p>
        </p:txBody>
      </p:sp>
      <p:sp>
        <p:nvSpPr>
          <p:cNvPr id="6" name="object 6"/>
          <p:cNvSpPr txBox="1"/>
          <p:nvPr/>
        </p:nvSpPr>
        <p:spPr>
          <a:xfrm>
            <a:off x="8352281" y="3795140"/>
            <a:ext cx="3424554" cy="1346835"/>
          </a:xfrm>
          <a:prstGeom prst="rect">
            <a:avLst/>
          </a:prstGeom>
        </p:spPr>
        <p:txBody>
          <a:bodyPr vert="horz" wrap="square" lIns="0" tIns="41275" rIns="0" bIns="0" rtlCol="0">
            <a:spAutoFit/>
          </a:bodyPr>
          <a:lstStyle/>
          <a:p>
            <a:pPr marL="12700" marR="5080">
              <a:lnSpc>
                <a:spcPts val="1800"/>
              </a:lnSpc>
              <a:spcBef>
                <a:spcPts val="325"/>
              </a:spcBef>
            </a:pPr>
            <a:r>
              <a:rPr sz="1650" spc="15" dirty="0">
                <a:solidFill>
                  <a:srgbClr val="0078D6"/>
                </a:solidFill>
                <a:latin typeface="Microsoft YaHei"/>
                <a:cs typeface="Microsoft YaHei"/>
              </a:rPr>
              <a:t>由来自微软</a:t>
            </a:r>
            <a:r>
              <a:rPr sz="1650" dirty="0">
                <a:solidFill>
                  <a:srgbClr val="0078D6"/>
                </a:solidFill>
                <a:latin typeface="Segoe UI"/>
                <a:cs typeface="Segoe UI"/>
              </a:rPr>
              <a:t>Microsoft</a:t>
            </a:r>
            <a:r>
              <a:rPr sz="1650" spc="-30" dirty="0">
                <a:solidFill>
                  <a:srgbClr val="0078D6"/>
                </a:solidFill>
                <a:latin typeface="Segoe UI"/>
                <a:cs typeface="Segoe UI"/>
              </a:rPr>
              <a:t> </a:t>
            </a:r>
            <a:r>
              <a:rPr sz="1650" dirty="0">
                <a:solidFill>
                  <a:srgbClr val="0078D6"/>
                </a:solidFill>
                <a:latin typeface="Segoe UI"/>
                <a:cs typeface="Segoe UI"/>
              </a:rPr>
              <a:t>Research,</a:t>
            </a:r>
            <a:r>
              <a:rPr sz="1650" spc="-10" dirty="0">
                <a:solidFill>
                  <a:srgbClr val="0078D6"/>
                </a:solidFill>
                <a:latin typeface="Segoe UI"/>
                <a:cs typeface="Segoe UI"/>
              </a:rPr>
              <a:t> </a:t>
            </a:r>
            <a:r>
              <a:rPr sz="1650" spc="5" dirty="0">
                <a:solidFill>
                  <a:srgbClr val="0078D6"/>
                </a:solidFill>
                <a:latin typeface="Segoe UI"/>
                <a:cs typeface="Segoe UI"/>
              </a:rPr>
              <a:t>Bing,  </a:t>
            </a:r>
            <a:r>
              <a:rPr sz="1650" spc="15" dirty="0">
                <a:solidFill>
                  <a:srgbClr val="0078D6"/>
                </a:solidFill>
                <a:latin typeface="Microsoft YaHei"/>
                <a:cs typeface="Microsoft YaHei"/>
              </a:rPr>
              <a:t>和</a:t>
            </a:r>
            <a:r>
              <a:rPr sz="1650" spc="5" dirty="0">
                <a:solidFill>
                  <a:srgbClr val="0078D6"/>
                </a:solidFill>
                <a:latin typeface="Segoe UI"/>
                <a:cs typeface="Segoe UI"/>
              </a:rPr>
              <a:t>Azure</a:t>
            </a:r>
            <a:r>
              <a:rPr sz="1650" spc="-35" dirty="0">
                <a:solidFill>
                  <a:srgbClr val="0078D6"/>
                </a:solidFill>
                <a:latin typeface="Segoe UI"/>
                <a:cs typeface="Segoe UI"/>
              </a:rPr>
              <a:t> </a:t>
            </a:r>
            <a:r>
              <a:rPr sz="1650" spc="5" dirty="0">
                <a:solidFill>
                  <a:srgbClr val="0078D6"/>
                </a:solidFill>
                <a:latin typeface="Segoe UI"/>
                <a:cs typeface="Segoe UI"/>
              </a:rPr>
              <a:t>Machine</a:t>
            </a:r>
            <a:r>
              <a:rPr sz="1650" spc="-20" dirty="0">
                <a:solidFill>
                  <a:srgbClr val="0078D6"/>
                </a:solidFill>
                <a:latin typeface="Segoe UI"/>
                <a:cs typeface="Segoe UI"/>
              </a:rPr>
              <a:t> </a:t>
            </a:r>
            <a:r>
              <a:rPr sz="1650" spc="10" dirty="0">
                <a:solidFill>
                  <a:srgbClr val="0078D6"/>
                </a:solidFill>
                <a:latin typeface="Segoe UI"/>
                <a:cs typeface="Segoe UI"/>
              </a:rPr>
              <a:t>Learning</a:t>
            </a:r>
            <a:r>
              <a:rPr sz="1650" spc="15" dirty="0">
                <a:solidFill>
                  <a:srgbClr val="0078D6"/>
                </a:solidFill>
                <a:latin typeface="Microsoft YaHei"/>
                <a:cs typeface="Microsoft YaHei"/>
              </a:rPr>
              <a:t>各领</a:t>
            </a:r>
            <a:r>
              <a:rPr sz="1650" dirty="0">
                <a:solidFill>
                  <a:srgbClr val="0078D6"/>
                </a:solidFill>
                <a:latin typeface="Microsoft YaHei"/>
                <a:cs typeface="Microsoft YaHei"/>
              </a:rPr>
              <a:t>域</a:t>
            </a:r>
            <a:r>
              <a:rPr sz="1650" spc="15" dirty="0">
                <a:solidFill>
                  <a:srgbClr val="0078D6"/>
                </a:solidFill>
                <a:latin typeface="Microsoft YaHei"/>
                <a:cs typeface="Microsoft YaHei"/>
              </a:rPr>
              <a:t>里 的专家精心打造</a:t>
            </a:r>
            <a:endParaRPr sz="1650">
              <a:latin typeface="Microsoft YaHei"/>
              <a:cs typeface="Microsoft YaHei"/>
            </a:endParaRPr>
          </a:p>
          <a:p>
            <a:pPr marL="12700">
              <a:lnSpc>
                <a:spcPts val="1889"/>
              </a:lnSpc>
              <a:spcBef>
                <a:spcPts val="990"/>
              </a:spcBef>
            </a:pPr>
            <a:r>
              <a:rPr sz="1650" spc="15" dirty="0">
                <a:solidFill>
                  <a:srgbClr val="0078D6"/>
                </a:solidFill>
                <a:latin typeface="Microsoft YaHei"/>
                <a:cs typeface="Microsoft YaHei"/>
              </a:rPr>
              <a:t>高质量的文档，</a:t>
            </a:r>
            <a:r>
              <a:rPr sz="1650" spc="5" dirty="0">
                <a:solidFill>
                  <a:srgbClr val="0078D6"/>
                </a:solidFill>
                <a:latin typeface="Microsoft YaHei"/>
                <a:cs typeface="Microsoft YaHei"/>
              </a:rPr>
              <a:t>示</a:t>
            </a:r>
            <a:r>
              <a:rPr sz="1650" spc="20" dirty="0">
                <a:solidFill>
                  <a:srgbClr val="0078D6"/>
                </a:solidFill>
                <a:latin typeface="Microsoft YaHei"/>
                <a:cs typeface="Microsoft YaHei"/>
              </a:rPr>
              <a:t>例</a:t>
            </a:r>
            <a:r>
              <a:rPr sz="1650" spc="5" dirty="0">
                <a:solidFill>
                  <a:srgbClr val="0078D6"/>
                </a:solidFill>
                <a:latin typeface="Microsoft YaHei"/>
                <a:cs typeface="Microsoft YaHei"/>
              </a:rPr>
              <a:t>代</a:t>
            </a:r>
            <a:r>
              <a:rPr sz="1650" spc="10" dirty="0">
                <a:solidFill>
                  <a:srgbClr val="0078D6"/>
                </a:solidFill>
                <a:latin typeface="Microsoft YaHei"/>
                <a:cs typeface="Microsoft YaHei"/>
              </a:rPr>
              <a:t>码</a:t>
            </a:r>
            <a:r>
              <a:rPr sz="1650" spc="15" dirty="0">
                <a:solidFill>
                  <a:srgbClr val="0078D6"/>
                </a:solidFill>
                <a:latin typeface="Microsoft YaHei"/>
                <a:cs typeface="Microsoft YaHei"/>
              </a:rPr>
              <a:t>，</a:t>
            </a:r>
            <a:r>
              <a:rPr sz="1650" spc="5" dirty="0">
                <a:solidFill>
                  <a:srgbClr val="0078D6"/>
                </a:solidFill>
                <a:latin typeface="Microsoft YaHei"/>
                <a:cs typeface="Microsoft YaHei"/>
              </a:rPr>
              <a:t>和</a:t>
            </a:r>
            <a:r>
              <a:rPr sz="1650" spc="20" dirty="0">
                <a:solidFill>
                  <a:srgbClr val="0078D6"/>
                </a:solidFill>
                <a:latin typeface="Microsoft YaHei"/>
                <a:cs typeface="Microsoft YaHei"/>
              </a:rPr>
              <a:t>社</a:t>
            </a:r>
            <a:r>
              <a:rPr sz="1650" dirty="0">
                <a:solidFill>
                  <a:srgbClr val="0078D6"/>
                </a:solidFill>
                <a:latin typeface="Microsoft YaHei"/>
                <a:cs typeface="Microsoft YaHei"/>
              </a:rPr>
              <a:t>区</a:t>
            </a:r>
            <a:r>
              <a:rPr sz="1650" spc="20" dirty="0">
                <a:solidFill>
                  <a:srgbClr val="0078D6"/>
                </a:solidFill>
                <a:latin typeface="Microsoft YaHei"/>
                <a:cs typeface="Microsoft YaHei"/>
              </a:rPr>
              <a:t>的</a:t>
            </a:r>
            <a:endParaRPr sz="1650">
              <a:latin typeface="Microsoft YaHei"/>
              <a:cs typeface="Microsoft YaHei"/>
            </a:endParaRPr>
          </a:p>
          <a:p>
            <a:pPr marL="12700">
              <a:lnSpc>
                <a:spcPts val="1889"/>
              </a:lnSpc>
            </a:pPr>
            <a:r>
              <a:rPr sz="1650" spc="15" dirty="0">
                <a:solidFill>
                  <a:srgbClr val="0078D6"/>
                </a:solidFill>
                <a:latin typeface="Microsoft YaHei"/>
                <a:cs typeface="Microsoft YaHei"/>
              </a:rPr>
              <a:t>支持</a:t>
            </a:r>
            <a:endParaRPr sz="1650">
              <a:latin typeface="Microsoft YaHei"/>
              <a:cs typeface="Microsoft YaHei"/>
            </a:endParaRPr>
          </a:p>
        </p:txBody>
      </p:sp>
      <p:sp>
        <p:nvSpPr>
          <p:cNvPr id="7" name="object 7"/>
          <p:cNvSpPr/>
          <p:nvPr/>
        </p:nvSpPr>
        <p:spPr>
          <a:xfrm>
            <a:off x="1609344" y="3172967"/>
            <a:ext cx="749935" cy="462280"/>
          </a:xfrm>
          <a:custGeom>
            <a:avLst/>
            <a:gdLst/>
            <a:ahLst/>
            <a:cxnLst/>
            <a:rect l="l" t="t" r="r" b="b"/>
            <a:pathLst>
              <a:path w="749935" h="462279">
                <a:moveTo>
                  <a:pt x="0" y="461772"/>
                </a:moveTo>
                <a:lnTo>
                  <a:pt x="749807" y="461772"/>
                </a:lnTo>
                <a:lnTo>
                  <a:pt x="749807" y="0"/>
                </a:lnTo>
                <a:lnTo>
                  <a:pt x="0" y="0"/>
                </a:lnTo>
                <a:lnTo>
                  <a:pt x="0" y="461772"/>
                </a:lnTo>
                <a:close/>
              </a:path>
            </a:pathLst>
          </a:custGeom>
          <a:solidFill>
            <a:srgbClr val="0078D6"/>
          </a:solidFill>
        </p:spPr>
        <p:txBody>
          <a:bodyPr wrap="square" lIns="0" tIns="0" rIns="0" bIns="0" rtlCol="0"/>
          <a:lstStyle/>
          <a:p>
            <a:endParaRPr/>
          </a:p>
        </p:txBody>
      </p:sp>
      <p:sp>
        <p:nvSpPr>
          <p:cNvPr id="8" name="object 8"/>
          <p:cNvSpPr txBox="1">
            <a:spLocks noGrp="1"/>
          </p:cNvSpPr>
          <p:nvPr>
            <p:ph type="title"/>
          </p:nvPr>
        </p:nvSpPr>
        <p:spPr>
          <a:xfrm>
            <a:off x="1609344" y="3172967"/>
            <a:ext cx="749935" cy="250190"/>
          </a:xfrm>
          <a:prstGeom prst="rect">
            <a:avLst/>
          </a:prstGeom>
          <a:solidFill>
            <a:srgbClr val="0078D6"/>
          </a:solidFill>
        </p:spPr>
        <p:txBody>
          <a:bodyPr vert="horz" wrap="square" lIns="0" tIns="45085" rIns="0" bIns="0" rtlCol="0">
            <a:spAutoFit/>
          </a:bodyPr>
          <a:lstStyle/>
          <a:p>
            <a:pPr marL="100330">
              <a:lnSpc>
                <a:spcPts val="1614"/>
              </a:lnSpc>
              <a:spcBef>
                <a:spcPts val="355"/>
              </a:spcBef>
            </a:pPr>
            <a:r>
              <a:rPr sz="2350" u="none" dirty="0">
                <a:solidFill>
                  <a:srgbClr val="FFFFFF"/>
                </a:solidFill>
              </a:rPr>
              <a:t>Easy</a:t>
            </a:r>
            <a:endParaRPr sz="2350"/>
          </a:p>
        </p:txBody>
      </p:sp>
      <p:sp>
        <p:nvSpPr>
          <p:cNvPr id="9" name="object 9"/>
          <p:cNvSpPr/>
          <p:nvPr/>
        </p:nvSpPr>
        <p:spPr>
          <a:xfrm>
            <a:off x="5530596" y="3172967"/>
            <a:ext cx="1129665" cy="462280"/>
          </a:xfrm>
          <a:custGeom>
            <a:avLst/>
            <a:gdLst/>
            <a:ahLst/>
            <a:cxnLst/>
            <a:rect l="l" t="t" r="r" b="b"/>
            <a:pathLst>
              <a:path w="1129665" h="462279">
                <a:moveTo>
                  <a:pt x="0" y="461772"/>
                </a:moveTo>
                <a:lnTo>
                  <a:pt x="1129283" y="461772"/>
                </a:lnTo>
                <a:lnTo>
                  <a:pt x="1129283" y="0"/>
                </a:lnTo>
                <a:lnTo>
                  <a:pt x="0" y="0"/>
                </a:lnTo>
                <a:lnTo>
                  <a:pt x="0" y="461772"/>
                </a:lnTo>
                <a:close/>
              </a:path>
            </a:pathLst>
          </a:custGeom>
          <a:solidFill>
            <a:srgbClr val="7E7E7E"/>
          </a:solidFill>
        </p:spPr>
        <p:txBody>
          <a:bodyPr wrap="square" lIns="0" tIns="0" rIns="0" bIns="0" rtlCol="0"/>
          <a:lstStyle/>
          <a:p>
            <a:endParaRPr/>
          </a:p>
        </p:txBody>
      </p:sp>
      <p:sp>
        <p:nvSpPr>
          <p:cNvPr id="10" name="object 10"/>
          <p:cNvSpPr txBox="1"/>
          <p:nvPr/>
        </p:nvSpPr>
        <p:spPr>
          <a:xfrm>
            <a:off x="5530596" y="3172967"/>
            <a:ext cx="1129665" cy="250190"/>
          </a:xfrm>
          <a:prstGeom prst="rect">
            <a:avLst/>
          </a:prstGeom>
          <a:solidFill>
            <a:srgbClr val="7E7E7E"/>
          </a:solidFill>
        </p:spPr>
        <p:txBody>
          <a:bodyPr vert="horz" wrap="square" lIns="0" tIns="45085" rIns="0" bIns="0" rtlCol="0">
            <a:spAutoFit/>
          </a:bodyPr>
          <a:lstStyle/>
          <a:p>
            <a:pPr marL="106045">
              <a:lnSpc>
                <a:spcPts val="1614"/>
              </a:lnSpc>
              <a:spcBef>
                <a:spcPts val="355"/>
              </a:spcBef>
            </a:pPr>
            <a:r>
              <a:rPr sz="2350" b="0" spc="-5" dirty="0">
                <a:solidFill>
                  <a:srgbClr val="FFFFFF"/>
                </a:solidFill>
                <a:latin typeface="Segoe UI Light"/>
                <a:cs typeface="Segoe UI Light"/>
              </a:rPr>
              <a:t>Flexible</a:t>
            </a:r>
            <a:endParaRPr sz="2350">
              <a:latin typeface="Segoe UI Light"/>
              <a:cs typeface="Segoe UI Light"/>
            </a:endParaRPr>
          </a:p>
        </p:txBody>
      </p:sp>
      <p:sp>
        <p:nvSpPr>
          <p:cNvPr id="11" name="object 11"/>
          <p:cNvSpPr txBox="1"/>
          <p:nvPr/>
        </p:nvSpPr>
        <p:spPr>
          <a:xfrm>
            <a:off x="9686543" y="3172967"/>
            <a:ext cx="1038225" cy="462280"/>
          </a:xfrm>
          <a:prstGeom prst="rect">
            <a:avLst/>
          </a:prstGeom>
          <a:solidFill>
            <a:srgbClr val="505050"/>
          </a:solidFill>
        </p:spPr>
        <p:txBody>
          <a:bodyPr vert="horz" wrap="square" lIns="0" tIns="45085" rIns="0" bIns="0" rtlCol="0">
            <a:spAutoFit/>
          </a:bodyPr>
          <a:lstStyle/>
          <a:p>
            <a:pPr marL="106680">
              <a:lnSpc>
                <a:spcPct val="100000"/>
              </a:lnSpc>
              <a:spcBef>
                <a:spcPts val="355"/>
              </a:spcBef>
            </a:pPr>
            <a:r>
              <a:rPr sz="2350" b="0" spc="-5" dirty="0">
                <a:solidFill>
                  <a:srgbClr val="FFFFFF"/>
                </a:solidFill>
                <a:latin typeface="Segoe UI Light"/>
                <a:cs typeface="Segoe UI Light"/>
              </a:rPr>
              <a:t>Tested</a:t>
            </a:r>
            <a:endParaRPr sz="2350">
              <a:latin typeface="Segoe UI Light"/>
              <a:cs typeface="Segoe UI Light"/>
            </a:endParaRPr>
          </a:p>
        </p:txBody>
      </p:sp>
      <p:sp>
        <p:nvSpPr>
          <p:cNvPr id="12" name="object 12"/>
          <p:cNvSpPr/>
          <p:nvPr/>
        </p:nvSpPr>
        <p:spPr>
          <a:xfrm>
            <a:off x="934211" y="5212079"/>
            <a:ext cx="1069848" cy="1069848"/>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1174496" y="5491988"/>
            <a:ext cx="565785" cy="482600"/>
          </a:xfrm>
          <a:prstGeom prst="rect">
            <a:avLst/>
          </a:prstGeom>
        </p:spPr>
        <p:txBody>
          <a:bodyPr vert="horz" wrap="square" lIns="0" tIns="15875" rIns="0" bIns="0" rtlCol="0">
            <a:spAutoFit/>
          </a:bodyPr>
          <a:lstStyle/>
          <a:p>
            <a:pPr algn="ctr">
              <a:lnSpc>
                <a:spcPts val="1785"/>
              </a:lnSpc>
              <a:spcBef>
                <a:spcPts val="125"/>
              </a:spcBef>
            </a:pPr>
            <a:r>
              <a:rPr sz="1550" b="1" spc="10" dirty="0">
                <a:solidFill>
                  <a:srgbClr val="FFFFFF"/>
                </a:solidFill>
                <a:latin typeface="Segoe UI Semibold"/>
                <a:cs typeface="Segoe UI Semibold"/>
              </a:rPr>
              <a:t>GET</a:t>
            </a:r>
            <a:r>
              <a:rPr sz="1550" b="1" spc="-90" dirty="0">
                <a:solidFill>
                  <a:srgbClr val="FFFFFF"/>
                </a:solidFill>
                <a:latin typeface="Segoe UI Semibold"/>
                <a:cs typeface="Segoe UI Semibold"/>
              </a:rPr>
              <a:t> </a:t>
            </a:r>
            <a:r>
              <a:rPr sz="1550" b="1" spc="15" dirty="0">
                <a:solidFill>
                  <a:srgbClr val="FFFFFF"/>
                </a:solidFill>
                <a:latin typeface="Segoe UI Semibold"/>
                <a:cs typeface="Segoe UI Semibold"/>
              </a:rPr>
              <a:t>A</a:t>
            </a:r>
            <a:endParaRPr sz="1550">
              <a:latin typeface="Segoe UI Semibold"/>
              <a:cs typeface="Segoe UI Semibold"/>
            </a:endParaRPr>
          </a:p>
          <a:p>
            <a:pPr marL="50165" algn="ctr">
              <a:lnSpc>
                <a:spcPts val="1785"/>
              </a:lnSpc>
            </a:pPr>
            <a:r>
              <a:rPr sz="1550" b="1" spc="10" dirty="0">
                <a:solidFill>
                  <a:srgbClr val="FFFFFF"/>
                </a:solidFill>
                <a:latin typeface="Segoe UI Semibold"/>
                <a:cs typeface="Segoe UI Semibold"/>
              </a:rPr>
              <a:t>KEY</a:t>
            </a:r>
            <a:endParaRPr sz="1550">
              <a:latin typeface="Segoe UI Semibold"/>
              <a:cs typeface="Segoe UI Semibold"/>
            </a:endParaRPr>
          </a:p>
        </p:txBody>
      </p:sp>
      <p:sp>
        <p:nvSpPr>
          <p:cNvPr id="14" name="object 14"/>
          <p:cNvSpPr/>
          <p:nvPr/>
        </p:nvSpPr>
        <p:spPr>
          <a:xfrm>
            <a:off x="1917192" y="5554979"/>
            <a:ext cx="979932" cy="981456"/>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2135758" y="5969241"/>
            <a:ext cx="533781" cy="142125"/>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5875020" y="5510784"/>
            <a:ext cx="401320" cy="495300"/>
          </a:xfrm>
          <a:custGeom>
            <a:avLst/>
            <a:gdLst/>
            <a:ahLst/>
            <a:cxnLst/>
            <a:rect l="l" t="t" r="r" b="b"/>
            <a:pathLst>
              <a:path w="401320" h="495300">
                <a:moveTo>
                  <a:pt x="372237" y="155511"/>
                </a:moveTo>
                <a:lnTo>
                  <a:pt x="361255" y="157920"/>
                </a:lnTo>
                <a:lnTo>
                  <a:pt x="352202" y="164503"/>
                </a:lnTo>
                <a:lnTo>
                  <a:pt x="346055" y="174295"/>
                </a:lnTo>
                <a:lnTo>
                  <a:pt x="343788" y="186334"/>
                </a:lnTo>
                <a:lnTo>
                  <a:pt x="343788" y="305536"/>
                </a:lnTo>
                <a:lnTo>
                  <a:pt x="346055" y="317580"/>
                </a:lnTo>
                <a:lnTo>
                  <a:pt x="352202" y="327372"/>
                </a:lnTo>
                <a:lnTo>
                  <a:pt x="361255" y="333952"/>
                </a:lnTo>
                <a:lnTo>
                  <a:pt x="372237" y="336359"/>
                </a:lnTo>
                <a:lnTo>
                  <a:pt x="383291" y="333952"/>
                </a:lnTo>
                <a:lnTo>
                  <a:pt x="392382" y="327372"/>
                </a:lnTo>
                <a:lnTo>
                  <a:pt x="398543" y="317580"/>
                </a:lnTo>
                <a:lnTo>
                  <a:pt x="400812" y="305536"/>
                </a:lnTo>
                <a:lnTo>
                  <a:pt x="400812" y="186334"/>
                </a:lnTo>
                <a:lnTo>
                  <a:pt x="398543" y="174295"/>
                </a:lnTo>
                <a:lnTo>
                  <a:pt x="392382" y="164503"/>
                </a:lnTo>
                <a:lnTo>
                  <a:pt x="383291" y="157920"/>
                </a:lnTo>
                <a:lnTo>
                  <a:pt x="372237" y="155511"/>
                </a:lnTo>
                <a:close/>
              </a:path>
              <a:path w="401320" h="495300">
                <a:moveTo>
                  <a:pt x="28575" y="155511"/>
                </a:moveTo>
                <a:lnTo>
                  <a:pt x="17520" y="157920"/>
                </a:lnTo>
                <a:lnTo>
                  <a:pt x="8429" y="164503"/>
                </a:lnTo>
                <a:lnTo>
                  <a:pt x="2268" y="174295"/>
                </a:lnTo>
                <a:lnTo>
                  <a:pt x="0" y="186334"/>
                </a:lnTo>
                <a:lnTo>
                  <a:pt x="0" y="305536"/>
                </a:lnTo>
                <a:lnTo>
                  <a:pt x="2268" y="317580"/>
                </a:lnTo>
                <a:lnTo>
                  <a:pt x="8429" y="327372"/>
                </a:lnTo>
                <a:lnTo>
                  <a:pt x="17520" y="333952"/>
                </a:lnTo>
                <a:lnTo>
                  <a:pt x="28575" y="336359"/>
                </a:lnTo>
                <a:lnTo>
                  <a:pt x="39556" y="333952"/>
                </a:lnTo>
                <a:lnTo>
                  <a:pt x="48609" y="327372"/>
                </a:lnTo>
                <a:lnTo>
                  <a:pt x="54756" y="317580"/>
                </a:lnTo>
                <a:lnTo>
                  <a:pt x="57022" y="305536"/>
                </a:lnTo>
                <a:lnTo>
                  <a:pt x="57022" y="186334"/>
                </a:lnTo>
                <a:lnTo>
                  <a:pt x="54756" y="174295"/>
                </a:lnTo>
                <a:lnTo>
                  <a:pt x="48609" y="164503"/>
                </a:lnTo>
                <a:lnTo>
                  <a:pt x="39556" y="157920"/>
                </a:lnTo>
                <a:lnTo>
                  <a:pt x="28575" y="155511"/>
                </a:lnTo>
                <a:close/>
              </a:path>
              <a:path w="401320" h="495300">
                <a:moveTo>
                  <a:pt x="178942" y="398017"/>
                </a:moveTo>
                <a:lnTo>
                  <a:pt x="121919" y="398017"/>
                </a:lnTo>
                <a:lnTo>
                  <a:pt x="121919" y="464477"/>
                </a:lnTo>
                <a:lnTo>
                  <a:pt x="124188" y="476515"/>
                </a:lnTo>
                <a:lnTo>
                  <a:pt x="130349" y="486308"/>
                </a:lnTo>
                <a:lnTo>
                  <a:pt x="139440" y="492891"/>
                </a:lnTo>
                <a:lnTo>
                  <a:pt x="150494" y="495299"/>
                </a:lnTo>
                <a:lnTo>
                  <a:pt x="161476" y="492891"/>
                </a:lnTo>
                <a:lnTo>
                  <a:pt x="170529" y="486308"/>
                </a:lnTo>
                <a:lnTo>
                  <a:pt x="176676" y="476515"/>
                </a:lnTo>
                <a:lnTo>
                  <a:pt x="178942" y="464477"/>
                </a:lnTo>
                <a:lnTo>
                  <a:pt x="178942" y="398017"/>
                </a:lnTo>
                <a:close/>
              </a:path>
              <a:path w="401320" h="495300">
                <a:moveTo>
                  <a:pt x="280162" y="398017"/>
                </a:moveTo>
                <a:lnTo>
                  <a:pt x="223138" y="398017"/>
                </a:lnTo>
                <a:lnTo>
                  <a:pt x="223138" y="464477"/>
                </a:lnTo>
                <a:lnTo>
                  <a:pt x="225405" y="476515"/>
                </a:lnTo>
                <a:lnTo>
                  <a:pt x="231552" y="486308"/>
                </a:lnTo>
                <a:lnTo>
                  <a:pt x="240605" y="492891"/>
                </a:lnTo>
                <a:lnTo>
                  <a:pt x="251587" y="495299"/>
                </a:lnTo>
                <a:lnTo>
                  <a:pt x="262641" y="492891"/>
                </a:lnTo>
                <a:lnTo>
                  <a:pt x="271732" y="486308"/>
                </a:lnTo>
                <a:lnTo>
                  <a:pt x="277893" y="476515"/>
                </a:lnTo>
                <a:lnTo>
                  <a:pt x="280162" y="464477"/>
                </a:lnTo>
                <a:lnTo>
                  <a:pt x="280162" y="398017"/>
                </a:lnTo>
                <a:close/>
              </a:path>
              <a:path w="401320" h="495300">
                <a:moveTo>
                  <a:pt x="327532" y="156197"/>
                </a:moveTo>
                <a:lnTo>
                  <a:pt x="74549" y="156197"/>
                </a:lnTo>
                <a:lnTo>
                  <a:pt x="74549" y="374726"/>
                </a:lnTo>
                <a:lnTo>
                  <a:pt x="76269" y="383857"/>
                </a:lnTo>
                <a:lnTo>
                  <a:pt x="80978" y="391253"/>
                </a:lnTo>
                <a:lnTo>
                  <a:pt x="87997" y="396209"/>
                </a:lnTo>
                <a:lnTo>
                  <a:pt x="96646" y="398017"/>
                </a:lnTo>
                <a:lnTo>
                  <a:pt x="305434" y="398017"/>
                </a:lnTo>
                <a:lnTo>
                  <a:pt x="314084" y="396209"/>
                </a:lnTo>
                <a:lnTo>
                  <a:pt x="321103" y="391253"/>
                </a:lnTo>
                <a:lnTo>
                  <a:pt x="325812" y="383857"/>
                </a:lnTo>
                <a:lnTo>
                  <a:pt x="327532" y="374726"/>
                </a:lnTo>
                <a:lnTo>
                  <a:pt x="327532" y="156197"/>
                </a:lnTo>
                <a:close/>
              </a:path>
              <a:path w="401320" h="495300">
                <a:moveTo>
                  <a:pt x="119379" y="0"/>
                </a:moveTo>
                <a:lnTo>
                  <a:pt x="117347" y="1396"/>
                </a:lnTo>
                <a:lnTo>
                  <a:pt x="116077" y="2793"/>
                </a:lnTo>
                <a:lnTo>
                  <a:pt x="115442" y="5460"/>
                </a:lnTo>
                <a:lnTo>
                  <a:pt x="116712" y="7492"/>
                </a:lnTo>
                <a:lnTo>
                  <a:pt x="140080" y="43179"/>
                </a:lnTo>
                <a:lnTo>
                  <a:pt x="114615" y="59926"/>
                </a:lnTo>
                <a:lnTo>
                  <a:pt x="94376" y="81845"/>
                </a:lnTo>
                <a:lnTo>
                  <a:pt x="80448" y="107888"/>
                </a:lnTo>
                <a:lnTo>
                  <a:pt x="73913" y="137007"/>
                </a:lnTo>
                <a:lnTo>
                  <a:pt x="326897" y="137007"/>
                </a:lnTo>
                <a:lnTo>
                  <a:pt x="320363" y="107888"/>
                </a:lnTo>
                <a:lnTo>
                  <a:pt x="316151" y="100012"/>
                </a:lnTo>
                <a:lnTo>
                  <a:pt x="139445" y="100012"/>
                </a:lnTo>
                <a:lnTo>
                  <a:pt x="132968" y="93167"/>
                </a:lnTo>
                <a:lnTo>
                  <a:pt x="132968" y="77406"/>
                </a:lnTo>
                <a:lnTo>
                  <a:pt x="139445" y="70611"/>
                </a:lnTo>
                <a:lnTo>
                  <a:pt x="296062" y="70611"/>
                </a:lnTo>
                <a:lnTo>
                  <a:pt x="286196" y="59926"/>
                </a:lnTo>
                <a:lnTo>
                  <a:pt x="260730" y="43179"/>
                </a:lnTo>
                <a:lnTo>
                  <a:pt x="262560" y="40385"/>
                </a:lnTo>
                <a:lnTo>
                  <a:pt x="147827" y="40385"/>
                </a:lnTo>
                <a:lnTo>
                  <a:pt x="123189" y="2793"/>
                </a:lnTo>
                <a:lnTo>
                  <a:pt x="121919" y="634"/>
                </a:lnTo>
                <a:lnTo>
                  <a:pt x="119379" y="0"/>
                </a:lnTo>
                <a:close/>
              </a:path>
              <a:path w="401320" h="495300">
                <a:moveTo>
                  <a:pt x="247776" y="70611"/>
                </a:moveTo>
                <a:lnTo>
                  <a:pt x="155066" y="70611"/>
                </a:lnTo>
                <a:lnTo>
                  <a:pt x="160781" y="77406"/>
                </a:lnTo>
                <a:lnTo>
                  <a:pt x="160781" y="93167"/>
                </a:lnTo>
                <a:lnTo>
                  <a:pt x="155066" y="100012"/>
                </a:lnTo>
                <a:lnTo>
                  <a:pt x="247776" y="100012"/>
                </a:lnTo>
                <a:lnTo>
                  <a:pt x="241934" y="93167"/>
                </a:lnTo>
                <a:lnTo>
                  <a:pt x="241934" y="77406"/>
                </a:lnTo>
                <a:lnTo>
                  <a:pt x="247776" y="70611"/>
                </a:lnTo>
                <a:close/>
              </a:path>
              <a:path w="401320" h="495300">
                <a:moveTo>
                  <a:pt x="296062" y="70611"/>
                </a:moveTo>
                <a:lnTo>
                  <a:pt x="263270" y="70611"/>
                </a:lnTo>
                <a:lnTo>
                  <a:pt x="269747" y="77406"/>
                </a:lnTo>
                <a:lnTo>
                  <a:pt x="269747" y="93167"/>
                </a:lnTo>
                <a:lnTo>
                  <a:pt x="263270" y="100012"/>
                </a:lnTo>
                <a:lnTo>
                  <a:pt x="316151" y="100012"/>
                </a:lnTo>
                <a:lnTo>
                  <a:pt x="306435" y="81845"/>
                </a:lnTo>
                <a:lnTo>
                  <a:pt x="296062" y="70611"/>
                </a:lnTo>
                <a:close/>
              </a:path>
              <a:path w="401320" h="495300">
                <a:moveTo>
                  <a:pt x="200405" y="29463"/>
                </a:moveTo>
                <a:lnTo>
                  <a:pt x="186547" y="30206"/>
                </a:lnTo>
                <a:lnTo>
                  <a:pt x="173164" y="32353"/>
                </a:lnTo>
                <a:lnTo>
                  <a:pt x="160258" y="35786"/>
                </a:lnTo>
                <a:lnTo>
                  <a:pt x="147827" y="40385"/>
                </a:lnTo>
                <a:lnTo>
                  <a:pt x="252983" y="40385"/>
                </a:lnTo>
                <a:lnTo>
                  <a:pt x="240553" y="35786"/>
                </a:lnTo>
                <a:lnTo>
                  <a:pt x="227647" y="32353"/>
                </a:lnTo>
                <a:lnTo>
                  <a:pt x="214264" y="30206"/>
                </a:lnTo>
                <a:lnTo>
                  <a:pt x="200405" y="29463"/>
                </a:lnTo>
                <a:close/>
              </a:path>
              <a:path w="401320" h="495300">
                <a:moveTo>
                  <a:pt x="281431" y="0"/>
                </a:moveTo>
                <a:lnTo>
                  <a:pt x="278891" y="634"/>
                </a:lnTo>
                <a:lnTo>
                  <a:pt x="277621" y="2793"/>
                </a:lnTo>
                <a:lnTo>
                  <a:pt x="252983" y="40385"/>
                </a:lnTo>
                <a:lnTo>
                  <a:pt x="262560" y="40385"/>
                </a:lnTo>
                <a:lnTo>
                  <a:pt x="284099" y="7492"/>
                </a:lnTo>
                <a:lnTo>
                  <a:pt x="285368" y="5460"/>
                </a:lnTo>
                <a:lnTo>
                  <a:pt x="284733" y="2793"/>
                </a:lnTo>
                <a:lnTo>
                  <a:pt x="283463" y="1396"/>
                </a:lnTo>
                <a:lnTo>
                  <a:pt x="281431" y="0"/>
                </a:lnTo>
                <a:close/>
              </a:path>
            </a:pathLst>
          </a:custGeom>
          <a:solidFill>
            <a:srgbClr val="92D050"/>
          </a:solidFill>
        </p:spPr>
        <p:txBody>
          <a:bodyPr wrap="square" lIns="0" tIns="0" rIns="0" bIns="0" rtlCol="0"/>
          <a:lstStyle/>
          <a:p>
            <a:endParaRPr/>
          </a:p>
        </p:txBody>
      </p:sp>
      <p:sp>
        <p:nvSpPr>
          <p:cNvPr id="17" name="object 17"/>
          <p:cNvSpPr/>
          <p:nvPr/>
        </p:nvSpPr>
        <p:spPr>
          <a:xfrm>
            <a:off x="4837176" y="5571744"/>
            <a:ext cx="376555" cy="375285"/>
          </a:xfrm>
          <a:custGeom>
            <a:avLst/>
            <a:gdLst/>
            <a:ahLst/>
            <a:cxnLst/>
            <a:rect l="l" t="t" r="r" b="b"/>
            <a:pathLst>
              <a:path w="376554" h="375285">
                <a:moveTo>
                  <a:pt x="376427" y="0"/>
                </a:moveTo>
                <a:lnTo>
                  <a:pt x="171323" y="29070"/>
                </a:lnTo>
                <a:lnTo>
                  <a:pt x="171323" y="177507"/>
                </a:lnTo>
                <a:lnTo>
                  <a:pt x="376427" y="177507"/>
                </a:lnTo>
                <a:lnTo>
                  <a:pt x="376427" y="0"/>
                </a:lnTo>
                <a:close/>
              </a:path>
              <a:path w="376554" h="375285">
                <a:moveTo>
                  <a:pt x="156083" y="29070"/>
                </a:moveTo>
                <a:lnTo>
                  <a:pt x="0" y="52031"/>
                </a:lnTo>
                <a:lnTo>
                  <a:pt x="0" y="177507"/>
                </a:lnTo>
                <a:lnTo>
                  <a:pt x="156083" y="177507"/>
                </a:lnTo>
                <a:lnTo>
                  <a:pt x="156083" y="29070"/>
                </a:lnTo>
                <a:close/>
              </a:path>
              <a:path w="376554" h="375285">
                <a:moveTo>
                  <a:pt x="156083" y="192811"/>
                </a:moveTo>
                <a:lnTo>
                  <a:pt x="0" y="192811"/>
                </a:lnTo>
                <a:lnTo>
                  <a:pt x="0" y="322872"/>
                </a:lnTo>
                <a:lnTo>
                  <a:pt x="156083" y="345833"/>
                </a:lnTo>
                <a:lnTo>
                  <a:pt x="156083" y="192811"/>
                </a:lnTo>
                <a:close/>
              </a:path>
              <a:path w="376554" h="375285">
                <a:moveTo>
                  <a:pt x="376427" y="192811"/>
                </a:moveTo>
                <a:lnTo>
                  <a:pt x="171323" y="192811"/>
                </a:lnTo>
                <a:lnTo>
                  <a:pt x="171323" y="345833"/>
                </a:lnTo>
                <a:lnTo>
                  <a:pt x="376427" y="374903"/>
                </a:lnTo>
                <a:lnTo>
                  <a:pt x="376427" y="192811"/>
                </a:lnTo>
                <a:close/>
              </a:path>
            </a:pathLst>
          </a:custGeom>
          <a:solidFill>
            <a:srgbClr val="0078D6"/>
          </a:solidFill>
        </p:spPr>
        <p:txBody>
          <a:bodyPr wrap="square" lIns="0" tIns="0" rIns="0" bIns="0" rtlCol="0"/>
          <a:lstStyle/>
          <a:p>
            <a:endParaRPr/>
          </a:p>
        </p:txBody>
      </p:sp>
      <p:sp>
        <p:nvSpPr>
          <p:cNvPr id="18" name="object 18"/>
          <p:cNvSpPr/>
          <p:nvPr/>
        </p:nvSpPr>
        <p:spPr>
          <a:xfrm>
            <a:off x="6960323" y="5632018"/>
            <a:ext cx="394970" cy="369570"/>
          </a:xfrm>
          <a:custGeom>
            <a:avLst/>
            <a:gdLst/>
            <a:ahLst/>
            <a:cxnLst/>
            <a:rect l="l" t="t" r="r" b="b"/>
            <a:pathLst>
              <a:path w="394970" h="369570">
                <a:moveTo>
                  <a:pt x="119418" y="1562"/>
                </a:moveTo>
                <a:lnTo>
                  <a:pt x="61935" y="18572"/>
                </a:lnTo>
                <a:lnTo>
                  <a:pt x="19596" y="63004"/>
                </a:lnTo>
                <a:lnTo>
                  <a:pt x="2409" y="111337"/>
                </a:lnTo>
                <a:lnTo>
                  <a:pt x="0" y="164035"/>
                </a:lnTo>
                <a:lnTo>
                  <a:pt x="9282" y="217068"/>
                </a:lnTo>
                <a:lnTo>
                  <a:pt x="27171" y="266404"/>
                </a:lnTo>
                <a:lnTo>
                  <a:pt x="50584" y="308013"/>
                </a:lnTo>
                <a:lnTo>
                  <a:pt x="84493" y="350402"/>
                </a:lnTo>
                <a:lnTo>
                  <a:pt x="127165" y="369455"/>
                </a:lnTo>
                <a:lnTo>
                  <a:pt x="147368" y="366090"/>
                </a:lnTo>
                <a:lnTo>
                  <a:pt x="164392" y="359443"/>
                </a:lnTo>
                <a:lnTo>
                  <a:pt x="182583" y="352941"/>
                </a:lnTo>
                <a:lnTo>
                  <a:pt x="206286" y="350011"/>
                </a:lnTo>
                <a:lnTo>
                  <a:pt x="328239" y="350011"/>
                </a:lnTo>
                <a:lnTo>
                  <a:pt x="328920" y="349530"/>
                </a:lnTo>
                <a:lnTo>
                  <a:pt x="361226" y="308787"/>
                </a:lnTo>
                <a:lnTo>
                  <a:pt x="386293" y="261931"/>
                </a:lnTo>
                <a:lnTo>
                  <a:pt x="394500" y="239572"/>
                </a:lnTo>
                <a:lnTo>
                  <a:pt x="384126" y="234528"/>
                </a:lnTo>
                <a:lnTo>
                  <a:pt x="361988" y="217890"/>
                </a:lnTo>
                <a:lnTo>
                  <a:pt x="339850" y="187398"/>
                </a:lnTo>
                <a:lnTo>
                  <a:pt x="329476" y="140792"/>
                </a:lnTo>
                <a:lnTo>
                  <a:pt x="336876" y="100621"/>
                </a:lnTo>
                <a:lnTo>
                  <a:pt x="354193" y="72047"/>
                </a:lnTo>
                <a:lnTo>
                  <a:pt x="372106" y="54702"/>
                </a:lnTo>
                <a:lnTo>
                  <a:pt x="381292" y="48221"/>
                </a:lnTo>
                <a:lnTo>
                  <a:pt x="357624" y="23077"/>
                </a:lnTo>
                <a:lnTo>
                  <a:pt x="356705" y="22555"/>
                </a:lnTo>
                <a:lnTo>
                  <a:pt x="200063" y="22555"/>
                </a:lnTo>
                <a:lnTo>
                  <a:pt x="183748" y="19164"/>
                </a:lnTo>
                <a:lnTo>
                  <a:pt x="164408" y="11763"/>
                </a:lnTo>
                <a:lnTo>
                  <a:pt x="142735" y="4510"/>
                </a:lnTo>
                <a:lnTo>
                  <a:pt x="119418" y="1562"/>
                </a:lnTo>
                <a:close/>
              </a:path>
              <a:path w="394970" h="369570">
                <a:moveTo>
                  <a:pt x="328239" y="350011"/>
                </a:moveTo>
                <a:lnTo>
                  <a:pt x="206286" y="350011"/>
                </a:lnTo>
                <a:lnTo>
                  <a:pt x="229940" y="352711"/>
                </a:lnTo>
                <a:lnTo>
                  <a:pt x="248260" y="359346"/>
                </a:lnTo>
                <a:lnTo>
                  <a:pt x="265722" y="365981"/>
                </a:lnTo>
                <a:lnTo>
                  <a:pt x="286804" y="368680"/>
                </a:lnTo>
                <a:lnTo>
                  <a:pt x="309630" y="363153"/>
                </a:lnTo>
                <a:lnTo>
                  <a:pt x="328239" y="350011"/>
                </a:lnTo>
                <a:close/>
              </a:path>
              <a:path w="394970" h="369570">
                <a:moveTo>
                  <a:pt x="293027" y="0"/>
                </a:moveTo>
                <a:lnTo>
                  <a:pt x="265089" y="1884"/>
                </a:lnTo>
                <a:lnTo>
                  <a:pt x="239258" y="9820"/>
                </a:lnTo>
                <a:lnTo>
                  <a:pt x="217071" y="18484"/>
                </a:lnTo>
                <a:lnTo>
                  <a:pt x="200063" y="22555"/>
                </a:lnTo>
                <a:lnTo>
                  <a:pt x="356705" y="22555"/>
                </a:lnTo>
                <a:lnTo>
                  <a:pt x="332254" y="8651"/>
                </a:lnTo>
                <a:lnTo>
                  <a:pt x="309337" y="1955"/>
                </a:lnTo>
                <a:lnTo>
                  <a:pt x="293027" y="0"/>
                </a:lnTo>
                <a:close/>
              </a:path>
            </a:pathLst>
          </a:custGeom>
          <a:solidFill>
            <a:srgbClr val="D73A00"/>
          </a:solidFill>
        </p:spPr>
        <p:txBody>
          <a:bodyPr wrap="square" lIns="0" tIns="0" rIns="0" bIns="0" rtlCol="0"/>
          <a:lstStyle/>
          <a:p>
            <a:endParaRPr/>
          </a:p>
        </p:txBody>
      </p:sp>
      <p:sp>
        <p:nvSpPr>
          <p:cNvPr id="19" name="object 19"/>
          <p:cNvSpPr/>
          <p:nvPr/>
        </p:nvSpPr>
        <p:spPr>
          <a:xfrm>
            <a:off x="7156068" y="5515355"/>
            <a:ext cx="98044" cy="111963"/>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4614671" y="6230111"/>
            <a:ext cx="1338072" cy="388620"/>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6371844" y="6167628"/>
            <a:ext cx="1205483" cy="323088"/>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9092183" y="5667755"/>
            <a:ext cx="922020" cy="377952"/>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8336280" y="6065520"/>
            <a:ext cx="1441703" cy="440436"/>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9915143" y="6114288"/>
            <a:ext cx="1906524" cy="473964"/>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10203180" y="5541264"/>
            <a:ext cx="1667255" cy="419100"/>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03207" y="2418588"/>
            <a:ext cx="3088005" cy="2600325"/>
          </a:xfrm>
          <a:custGeom>
            <a:avLst/>
            <a:gdLst/>
            <a:ahLst/>
            <a:cxnLst/>
            <a:rect l="l" t="t" r="r" b="b"/>
            <a:pathLst>
              <a:path w="3088004" h="2600325">
                <a:moveTo>
                  <a:pt x="0" y="2599944"/>
                </a:moveTo>
                <a:lnTo>
                  <a:pt x="3087624" y="2599944"/>
                </a:lnTo>
                <a:lnTo>
                  <a:pt x="3087624" y="0"/>
                </a:lnTo>
                <a:lnTo>
                  <a:pt x="0" y="0"/>
                </a:lnTo>
                <a:lnTo>
                  <a:pt x="0" y="2599944"/>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0732007" y="4631435"/>
            <a:ext cx="1130807" cy="33375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93547" y="164592"/>
            <a:ext cx="2084832" cy="83362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93547" y="2415539"/>
            <a:ext cx="8580120" cy="2603500"/>
          </a:xfrm>
          <a:custGeom>
            <a:avLst/>
            <a:gdLst/>
            <a:ahLst/>
            <a:cxnLst/>
            <a:rect l="l" t="t" r="r" b="b"/>
            <a:pathLst>
              <a:path w="8580120" h="2603500">
                <a:moveTo>
                  <a:pt x="0" y="2602992"/>
                </a:moveTo>
                <a:lnTo>
                  <a:pt x="8580120" y="2602992"/>
                </a:lnTo>
                <a:lnTo>
                  <a:pt x="8580120" y="0"/>
                </a:lnTo>
                <a:lnTo>
                  <a:pt x="0" y="0"/>
                </a:lnTo>
                <a:lnTo>
                  <a:pt x="0" y="2602992"/>
                </a:lnTo>
                <a:close/>
              </a:path>
            </a:pathLst>
          </a:custGeom>
          <a:solidFill>
            <a:srgbClr val="7EB9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38175" y="4225035"/>
            <a:ext cx="3646830" cy="59893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154170" y="4546480"/>
            <a:ext cx="304800" cy="2678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634357" y="4225671"/>
            <a:ext cx="1201292" cy="5989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863335" y="4311650"/>
            <a:ext cx="824103" cy="4268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63537" y="2486279"/>
            <a:ext cx="807859" cy="3966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318513" y="2542539"/>
            <a:ext cx="216154" cy="28498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574164" y="2542539"/>
            <a:ext cx="1051686" cy="28994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748914" y="2495042"/>
            <a:ext cx="1618869" cy="386715"/>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0369295" y="83819"/>
            <a:ext cx="1726692" cy="815339"/>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903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61036"/>
            <a:ext cx="4500245" cy="697230"/>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000000"/>
                </a:solidFill>
                <a:latin typeface="Microsoft YaHei"/>
                <a:cs typeface="Microsoft YaHei"/>
              </a:rPr>
              <a:t>本节课程内容概述</a:t>
            </a:r>
            <a:endParaRPr sz="4400">
              <a:latin typeface="Microsoft YaHei"/>
              <a:cs typeface="Microsoft YaHei"/>
            </a:endParaRPr>
          </a:p>
        </p:txBody>
      </p:sp>
      <p:graphicFrame>
        <p:nvGraphicFramePr>
          <p:cNvPr id="3" name="object 3"/>
          <p:cNvGraphicFramePr>
            <a:graphicFrameLocks noGrp="1"/>
          </p:cNvGraphicFramePr>
          <p:nvPr>
            <p:extLst>
              <p:ext uri="{D42A27DB-BD31-4B8C-83A1-F6EECF244321}">
                <p14:modId xmlns:p14="http://schemas.microsoft.com/office/powerpoint/2010/main" val="3446951111"/>
              </p:ext>
            </p:extLst>
          </p:nvPr>
        </p:nvGraphicFramePr>
        <p:xfrm>
          <a:off x="373062" y="1411224"/>
          <a:ext cx="11525250" cy="2131437"/>
        </p:xfrm>
        <a:graphic>
          <a:graphicData uri="http://schemas.openxmlformats.org/drawingml/2006/table">
            <a:tbl>
              <a:tblPr firstRow="1" bandRow="1">
                <a:tableStyleId>{2D5ABB26-0587-4C30-8999-92F81FD0307C}</a:tableStyleId>
              </a:tblPr>
              <a:tblGrid>
                <a:gridCol w="5762625">
                  <a:extLst>
                    <a:ext uri="{9D8B030D-6E8A-4147-A177-3AD203B41FA5}">
                      <a16:colId xmlns:a16="http://schemas.microsoft.com/office/drawing/2014/main" val="20000"/>
                    </a:ext>
                  </a:extLst>
                </a:gridCol>
                <a:gridCol w="5762625">
                  <a:extLst>
                    <a:ext uri="{9D8B030D-6E8A-4147-A177-3AD203B41FA5}">
                      <a16:colId xmlns:a16="http://schemas.microsoft.com/office/drawing/2014/main" val="20001"/>
                    </a:ext>
                  </a:extLst>
                </a:gridCol>
              </a:tblGrid>
              <a:tr h="798100">
                <a:tc gridSpan="2">
                  <a:txBody>
                    <a:bodyPr/>
                    <a:lstStyle/>
                    <a:p>
                      <a:pPr marL="91440">
                        <a:lnSpc>
                          <a:spcPct val="100000"/>
                        </a:lnSpc>
                        <a:spcBef>
                          <a:spcPts val="1275"/>
                        </a:spcBef>
                      </a:pPr>
                      <a:r>
                        <a:rPr sz="3600" dirty="0">
                          <a:solidFill>
                            <a:srgbClr val="FFFFFF"/>
                          </a:solidFill>
                          <a:latin typeface="Microsoft YaHei"/>
                          <a:cs typeface="Microsoft YaHei"/>
                        </a:rPr>
                        <a:t>课程标题</a:t>
                      </a:r>
                      <a:endParaRPr sz="3600">
                        <a:latin typeface="Microsoft YaHei"/>
                        <a:cs typeface="Microsoft YaHei"/>
                      </a:endParaRPr>
                    </a:p>
                  </a:txBody>
                  <a:tcPr marL="0" marR="0" marT="161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extLst>
                  <a:ext uri="{0D108BD9-81ED-4DB2-BD59-A6C34878D82A}">
                    <a16:rowId xmlns:a16="http://schemas.microsoft.com/office/drawing/2014/main" val="10000"/>
                  </a:ext>
                </a:extLst>
              </a:tr>
              <a:tr h="708946">
                <a:tc>
                  <a:txBody>
                    <a:bodyPr/>
                    <a:lstStyle/>
                    <a:p>
                      <a:pPr marL="91440">
                        <a:lnSpc>
                          <a:spcPct val="100000"/>
                        </a:lnSpc>
                        <a:spcBef>
                          <a:spcPts val="2090"/>
                        </a:spcBef>
                      </a:pPr>
                      <a:r>
                        <a:rPr sz="2400" b="0" spc="185" dirty="0">
                          <a:latin typeface="Segoe UI Light"/>
                          <a:cs typeface="Segoe UI Light"/>
                        </a:rPr>
                        <a:t>01</a:t>
                      </a:r>
                      <a:r>
                        <a:rPr sz="2400" b="0" spc="-10" dirty="0">
                          <a:latin typeface="Segoe UI Light"/>
                          <a:cs typeface="Segoe UI Light"/>
                        </a:rPr>
                        <a:t> </a:t>
                      </a:r>
                      <a:r>
                        <a:rPr sz="2400" b="0" dirty="0">
                          <a:latin typeface="Segoe UI Light"/>
                          <a:cs typeface="Segoe UI Light"/>
                        </a:rPr>
                        <a:t>| </a:t>
                      </a:r>
                      <a:r>
                        <a:rPr sz="2400" dirty="0">
                          <a:latin typeface="SimSun"/>
                          <a:cs typeface="SimSun"/>
                        </a:rPr>
                        <a:t>视觉</a:t>
                      </a:r>
                      <a:r>
                        <a:rPr sz="2400" b="0" spc="-5" dirty="0">
                          <a:latin typeface="Segoe UI Light"/>
                          <a:cs typeface="Segoe UI Light"/>
                        </a:rPr>
                        <a:t>API</a:t>
                      </a:r>
                      <a:r>
                        <a:rPr sz="2400" dirty="0">
                          <a:latin typeface="SimSun"/>
                          <a:cs typeface="SimSun"/>
                        </a:rPr>
                        <a:t>详解</a:t>
                      </a:r>
                      <a:endParaRPr sz="2400">
                        <a:latin typeface="SimSun"/>
                        <a:cs typeface="SimSun"/>
                      </a:endParaRPr>
                    </a:p>
                  </a:txBody>
                  <a:tcPr marL="0" marR="0" marT="2654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32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624391">
                <a:tc>
                  <a:txBody>
                    <a:bodyPr/>
                    <a:lstStyle/>
                    <a:p>
                      <a:pPr>
                        <a:lnSpc>
                          <a:spcPct val="100000"/>
                        </a:lnSpc>
                      </a:pPr>
                      <a:endParaRPr sz="3200">
                        <a:latin typeface="Times New Roman"/>
                        <a:cs typeface="Times New Roman"/>
                      </a:endParaRPr>
                    </a:p>
                  </a:txBody>
                  <a:tcPr marL="0" marR="0" marT="0"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E9ECF4"/>
                    </a:solidFill>
                  </a:tcPr>
                </a:tc>
                <a:tc>
                  <a:txBody>
                    <a:bodyPr/>
                    <a:lstStyle/>
                    <a:p>
                      <a:pPr>
                        <a:lnSpc>
                          <a:spcPct val="100000"/>
                        </a:lnSpc>
                      </a:pPr>
                      <a:endParaRPr sz="32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CF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5401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67" y="1344410"/>
            <a:ext cx="4156364" cy="4207996"/>
          </a:xfrm>
          <a:prstGeom prst="rect">
            <a:avLst/>
          </a:prstGeom>
        </p:spPr>
      </p:pic>
      <p:sp>
        <p:nvSpPr>
          <p:cNvPr id="3" name="矩形 2"/>
          <p:cNvSpPr/>
          <p:nvPr/>
        </p:nvSpPr>
        <p:spPr bwMode="auto">
          <a:xfrm>
            <a:off x="6172199" y="1504542"/>
            <a:ext cx="1047723" cy="738000"/>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r>
              <a:rPr lang="en-US" altLang="zh-CN" sz="3600" b="1" dirty="0">
                <a:gradFill>
                  <a:gsLst>
                    <a:gs pos="0">
                      <a:srgbClr val="FFFFFF"/>
                    </a:gs>
                    <a:gs pos="100000">
                      <a:srgbClr val="FFFFFF"/>
                    </a:gs>
                  </a:gsLst>
                  <a:lin ang="5400000" scaled="0"/>
                </a:gradFill>
                <a:ea typeface="Segoe UI" panose="020B0502040204020203" pitchFamily="34" charset="0"/>
                <a:cs typeface="Segoe UI" panose="020B0502040204020203" pitchFamily="34" charset="0"/>
              </a:rPr>
              <a:t>1</a:t>
            </a:r>
            <a:endParaRPr lang="zh-CN" altLang="en-US" sz="3600" b="1"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矩形 4"/>
          <p:cNvSpPr/>
          <p:nvPr/>
        </p:nvSpPr>
        <p:spPr bwMode="auto">
          <a:xfrm>
            <a:off x="6172200" y="4572000"/>
            <a:ext cx="1047723" cy="738000"/>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r>
              <a:rPr lang="en-US" altLang="zh-CN" sz="3600" b="1" dirty="0">
                <a:gradFill>
                  <a:gsLst>
                    <a:gs pos="0">
                      <a:srgbClr val="FFFFFF"/>
                    </a:gs>
                    <a:gs pos="100000">
                      <a:srgbClr val="FFFFFF"/>
                    </a:gs>
                  </a:gsLst>
                  <a:lin ang="5400000" scaled="0"/>
                </a:gradFill>
                <a:ea typeface="Segoe UI" panose="020B0502040204020203" pitchFamily="34" charset="0"/>
                <a:cs typeface="Segoe UI" panose="020B0502040204020203" pitchFamily="34" charset="0"/>
              </a:rPr>
              <a:t>3</a:t>
            </a:r>
            <a:endParaRPr lang="zh-CN" altLang="en-US" sz="3600" b="1"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 name="矩形 5"/>
          <p:cNvSpPr/>
          <p:nvPr/>
        </p:nvSpPr>
        <p:spPr bwMode="auto">
          <a:xfrm>
            <a:off x="6179127" y="3079408"/>
            <a:ext cx="1047723" cy="738000"/>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3765" fontAlgn="base">
              <a:spcBef>
                <a:spcPct val="0"/>
              </a:spcBef>
              <a:spcAft>
                <a:spcPct val="0"/>
              </a:spcAft>
            </a:pPr>
            <a:r>
              <a:rPr lang="en-US" altLang="zh-CN" sz="3600" b="1" dirty="0">
                <a:gradFill>
                  <a:gsLst>
                    <a:gs pos="0">
                      <a:srgbClr val="FFFFFF"/>
                    </a:gs>
                    <a:gs pos="100000">
                      <a:srgbClr val="FFFFFF"/>
                    </a:gs>
                  </a:gsLst>
                  <a:lin ang="5400000" scaled="0"/>
                </a:gradFill>
                <a:ea typeface="Segoe UI" panose="020B0502040204020203" pitchFamily="34" charset="0"/>
                <a:cs typeface="Segoe UI" panose="020B0502040204020203" pitchFamily="34" charset="0"/>
              </a:rPr>
              <a:t>2</a:t>
            </a:r>
            <a:endParaRPr lang="zh-CN" altLang="en-US" sz="3600" b="1"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矩形 6"/>
          <p:cNvSpPr/>
          <p:nvPr/>
        </p:nvSpPr>
        <p:spPr bwMode="auto">
          <a:xfrm>
            <a:off x="7833909" y="1518916"/>
            <a:ext cx="2679625" cy="753780"/>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lvl="0" fontAlgn="base">
              <a:spcBef>
                <a:spcPct val="0"/>
              </a:spcBef>
              <a:spcAft>
                <a:spcPct val="0"/>
              </a:spcAft>
            </a:pPr>
            <a:r>
              <a:rPr lang="zh-CN" altLang="en-US" sz="2400" b="1" kern="0" dirty="0">
                <a:solidFill>
                  <a:schemeClr val="bg1">
                    <a:alpha val="99000"/>
                  </a:schemeClr>
                </a:solidFill>
                <a:latin typeface="微软雅黑" panose="020B0503020204020204" pitchFamily="34" charset="-122"/>
                <a:ea typeface="微软雅黑" panose="020B0503020204020204" pitchFamily="34" charset="-122"/>
                <a:cs typeface="Segoe UI" panose="020B0502040204020203" pitchFamily="34" charset="0"/>
              </a:rPr>
              <a:t>微软人工智能服务和</a:t>
            </a:r>
            <a:r>
              <a:rPr lang="en-US" altLang="zh-CN" sz="2400" b="1" kern="0" dirty="0">
                <a:solidFill>
                  <a:schemeClr val="bg1">
                    <a:alpha val="99000"/>
                  </a:schemeClr>
                </a:solidFill>
                <a:latin typeface="微软雅黑" panose="020B0503020204020204" pitchFamily="34" charset="-122"/>
                <a:ea typeface="微软雅黑" panose="020B0503020204020204" pitchFamily="34" charset="-122"/>
                <a:cs typeface="Segoe UI" panose="020B0502040204020203" pitchFamily="34" charset="0"/>
              </a:rPr>
              <a:t>API</a:t>
            </a:r>
            <a:r>
              <a:rPr lang="zh-CN" altLang="en-US" sz="2400" b="1" kern="0" dirty="0">
                <a:solidFill>
                  <a:schemeClr val="bg1">
                    <a:alpha val="99000"/>
                  </a:schemeClr>
                </a:solidFill>
                <a:latin typeface="微软雅黑" panose="020B0503020204020204" pitchFamily="34" charset="-122"/>
                <a:ea typeface="微软雅黑" panose="020B0503020204020204" pitchFamily="34" charset="-122"/>
                <a:cs typeface="Segoe UI" panose="020B0502040204020203" pitchFamily="34" charset="0"/>
              </a:rPr>
              <a:t>概览</a:t>
            </a:r>
            <a:endParaRPr lang="en-US" altLang="zh-CN" sz="2400" b="1" kern="0" dirty="0">
              <a:solidFill>
                <a:schemeClr val="bg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8" name="矩形 7"/>
          <p:cNvSpPr/>
          <p:nvPr/>
        </p:nvSpPr>
        <p:spPr bwMode="auto">
          <a:xfrm>
            <a:off x="7916073" y="3079408"/>
            <a:ext cx="2602079" cy="764484"/>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defTabSz="913765" fontAlgn="base">
              <a:spcBef>
                <a:spcPct val="0"/>
              </a:spcBef>
              <a:spcAft>
                <a:spcPct val="0"/>
              </a:spcAft>
            </a:pPr>
            <a:r>
              <a:rPr lang="zh-CN" altLang="en-US" sz="2400" b="1" kern="0" dirty="0">
                <a:solidFill>
                  <a:schemeClr val="bg1">
                    <a:alpha val="99000"/>
                  </a:schemeClr>
                </a:solidFill>
                <a:latin typeface="微软雅黑" panose="020B0503020204020204" pitchFamily="34" charset="-122"/>
                <a:ea typeface="微软雅黑" panose="020B0503020204020204" pitchFamily="34" charset="-122"/>
                <a:cs typeface="Segoe UI" panose="020B0502040204020203" pitchFamily="34" charset="0"/>
              </a:rPr>
              <a:t>视觉</a:t>
            </a:r>
            <a:r>
              <a:rPr lang="en-US" altLang="zh-CN" sz="2400" b="1" kern="0" dirty="0">
                <a:solidFill>
                  <a:schemeClr val="bg1">
                    <a:alpha val="99000"/>
                  </a:schemeClr>
                </a:solidFill>
                <a:latin typeface="微软雅黑" panose="020B0503020204020204" pitchFamily="34" charset="-122"/>
                <a:ea typeface="微软雅黑" panose="020B0503020204020204" pitchFamily="34" charset="-122"/>
                <a:cs typeface="Segoe UI" panose="020B0502040204020203" pitchFamily="34" charset="0"/>
              </a:rPr>
              <a:t>API</a:t>
            </a:r>
          </a:p>
        </p:txBody>
      </p:sp>
      <p:sp>
        <p:nvSpPr>
          <p:cNvPr id="11" name="矩形 10">
            <a:extLst>
              <a:ext uri="{FF2B5EF4-FFF2-40B4-BE49-F238E27FC236}">
                <a16:creationId xmlns:a16="http://schemas.microsoft.com/office/drawing/2014/main" id="{3E19C783-3926-46BE-8AEB-1078AC9A85C2}"/>
              </a:ext>
            </a:extLst>
          </p:cNvPr>
          <p:cNvSpPr/>
          <p:nvPr/>
        </p:nvSpPr>
        <p:spPr bwMode="auto">
          <a:xfrm>
            <a:off x="7977455" y="4547345"/>
            <a:ext cx="2602079" cy="764484"/>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defTabSz="913765" fontAlgn="base">
              <a:spcBef>
                <a:spcPct val="0"/>
              </a:spcBef>
              <a:spcAft>
                <a:spcPct val="0"/>
              </a:spcAft>
            </a:pPr>
            <a:r>
              <a:rPr lang="zh-CN" altLang="en-US" sz="2400" b="1" kern="0" dirty="0">
                <a:solidFill>
                  <a:schemeClr val="bg1">
                    <a:alpha val="99000"/>
                  </a:schemeClr>
                </a:solidFill>
                <a:latin typeface="微软雅黑" panose="020B0503020204020204" pitchFamily="34" charset="-122"/>
                <a:ea typeface="微软雅黑" panose="020B0503020204020204" pitchFamily="34" charset="-122"/>
                <a:cs typeface="Segoe UI" panose="020B0502040204020203" pitchFamily="34" charset="0"/>
              </a:rPr>
              <a:t>语音及语义</a:t>
            </a:r>
            <a:r>
              <a:rPr lang="en-US" altLang="zh-CN" sz="2400" b="1" kern="0" dirty="0">
                <a:solidFill>
                  <a:schemeClr val="bg1">
                    <a:alpha val="99000"/>
                  </a:schemeClr>
                </a:solidFill>
                <a:latin typeface="微软雅黑" panose="020B0503020204020204" pitchFamily="34" charset="-122"/>
                <a:ea typeface="微软雅黑" panose="020B0503020204020204" pitchFamily="34" charset="-122"/>
                <a:cs typeface="Segoe UI" panose="020B0502040204020203" pitchFamily="34" charset="0"/>
              </a:rPr>
              <a:t>API</a:t>
            </a:r>
          </a:p>
        </p:txBody>
      </p:sp>
      <p:sp>
        <p:nvSpPr>
          <p:cNvPr id="4" name="灯片编号占位符 3">
            <a:extLst>
              <a:ext uri="{FF2B5EF4-FFF2-40B4-BE49-F238E27FC236}">
                <a16:creationId xmlns:a16="http://schemas.microsoft.com/office/drawing/2014/main" id="{69ED4B36-9A9C-4F3E-92BA-1EF93590B0BC}"/>
              </a:ext>
            </a:extLst>
          </p:cNvPr>
          <p:cNvSpPr>
            <a:spLocks noGrp="1"/>
          </p:cNvSpPr>
          <p:nvPr>
            <p:ph type="sldNum" sz="quarter" idx="10"/>
          </p:nvPr>
        </p:nvSpPr>
        <p:spPr/>
        <p:txBody>
          <a:bodyPr/>
          <a:lstStyle/>
          <a:p>
            <a:fld id="{3F9C4C7F-5825-4F3A-8379-025B40755F68}" type="slidenum">
              <a:rPr lang="zh-CN" altLang="en-US" smtClean="0"/>
              <a:t>2</a:t>
            </a:fld>
            <a:endParaRPr lang="zh-CN" altLang="en-US" dirty="0"/>
          </a:p>
        </p:txBody>
      </p:sp>
    </p:spTree>
    <p:extLst>
      <p:ext uri="{BB962C8B-B14F-4D97-AF65-F5344CB8AC3E}">
        <p14:creationId xmlns:p14="http://schemas.microsoft.com/office/powerpoint/2010/main" val="181113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411605"/>
          </a:xfrm>
          <a:custGeom>
            <a:avLst/>
            <a:gdLst/>
            <a:ahLst/>
            <a:cxnLst/>
            <a:rect l="l" t="t" r="r" b="b"/>
            <a:pathLst>
              <a:path w="12192000" h="1411605">
                <a:moveTo>
                  <a:pt x="0" y="1411224"/>
                </a:moveTo>
                <a:lnTo>
                  <a:pt x="12192000" y="1411224"/>
                </a:lnTo>
                <a:lnTo>
                  <a:pt x="12192000" y="0"/>
                </a:lnTo>
                <a:lnTo>
                  <a:pt x="0" y="0"/>
                </a:lnTo>
                <a:lnTo>
                  <a:pt x="0" y="1411224"/>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445008" y="2651760"/>
            <a:ext cx="1568450" cy="1569720"/>
          </a:xfrm>
          <a:custGeom>
            <a:avLst/>
            <a:gdLst/>
            <a:ahLst/>
            <a:cxnLst/>
            <a:rect l="l" t="t" r="r" b="b"/>
            <a:pathLst>
              <a:path w="1568450" h="1569720">
                <a:moveTo>
                  <a:pt x="0" y="1569720"/>
                </a:moveTo>
                <a:lnTo>
                  <a:pt x="1568196" y="1569720"/>
                </a:lnTo>
                <a:lnTo>
                  <a:pt x="1568196" y="0"/>
                </a:lnTo>
                <a:lnTo>
                  <a:pt x="0" y="0"/>
                </a:lnTo>
                <a:lnTo>
                  <a:pt x="0" y="1569720"/>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01084" y="3064925"/>
            <a:ext cx="1255395" cy="771525"/>
          </a:xfrm>
          <a:custGeom>
            <a:avLst/>
            <a:gdLst/>
            <a:ahLst/>
            <a:cxnLst/>
            <a:rect l="l" t="t" r="r" b="b"/>
            <a:pathLst>
              <a:path w="1255395" h="771525">
                <a:moveTo>
                  <a:pt x="623485" y="0"/>
                </a:moveTo>
                <a:lnTo>
                  <a:pt x="574059" y="2772"/>
                </a:lnTo>
                <a:lnTo>
                  <a:pt x="524163" y="10358"/>
                </a:lnTo>
                <a:lnTo>
                  <a:pt x="473817" y="22952"/>
                </a:lnTo>
                <a:lnTo>
                  <a:pt x="427251" y="38906"/>
                </a:lnTo>
                <a:lnTo>
                  <a:pt x="382502" y="57702"/>
                </a:lnTo>
                <a:lnTo>
                  <a:pt x="339447" y="79179"/>
                </a:lnTo>
                <a:lnTo>
                  <a:pt x="297961" y="103174"/>
                </a:lnTo>
                <a:lnTo>
                  <a:pt x="257920" y="129523"/>
                </a:lnTo>
                <a:lnTo>
                  <a:pt x="219198" y="158064"/>
                </a:lnTo>
                <a:lnTo>
                  <a:pt x="181672" y="188635"/>
                </a:lnTo>
                <a:lnTo>
                  <a:pt x="145217" y="221072"/>
                </a:lnTo>
                <a:lnTo>
                  <a:pt x="109708" y="255213"/>
                </a:lnTo>
                <a:lnTo>
                  <a:pt x="75020" y="290896"/>
                </a:lnTo>
                <a:lnTo>
                  <a:pt x="41030" y="327956"/>
                </a:lnTo>
                <a:lnTo>
                  <a:pt x="7613" y="366233"/>
                </a:lnTo>
                <a:lnTo>
                  <a:pt x="0" y="385664"/>
                </a:lnTo>
                <a:lnTo>
                  <a:pt x="4091" y="394201"/>
                </a:lnTo>
                <a:lnTo>
                  <a:pt x="11207" y="402428"/>
                </a:lnTo>
                <a:lnTo>
                  <a:pt x="17204" y="411100"/>
                </a:lnTo>
                <a:lnTo>
                  <a:pt x="24209" y="420462"/>
                </a:lnTo>
                <a:lnTo>
                  <a:pt x="31885" y="429824"/>
                </a:lnTo>
                <a:lnTo>
                  <a:pt x="39897" y="438496"/>
                </a:lnTo>
                <a:lnTo>
                  <a:pt x="74046" y="476425"/>
                </a:lnTo>
                <a:lnTo>
                  <a:pt x="108910" y="512677"/>
                </a:lnTo>
                <a:lnTo>
                  <a:pt x="144542" y="547126"/>
                </a:lnTo>
                <a:lnTo>
                  <a:pt x="180997" y="579645"/>
                </a:lnTo>
                <a:lnTo>
                  <a:pt x="218331" y="610109"/>
                </a:lnTo>
                <a:lnTo>
                  <a:pt x="256599" y="638391"/>
                </a:lnTo>
                <a:lnTo>
                  <a:pt x="295854" y="664366"/>
                </a:lnTo>
                <a:lnTo>
                  <a:pt x="336152" y="687906"/>
                </a:lnTo>
                <a:lnTo>
                  <a:pt x="377548" y="708887"/>
                </a:lnTo>
                <a:lnTo>
                  <a:pt x="420096" y="727182"/>
                </a:lnTo>
                <a:lnTo>
                  <a:pt x="463852" y="742665"/>
                </a:lnTo>
                <a:lnTo>
                  <a:pt x="508870" y="755210"/>
                </a:lnTo>
                <a:lnTo>
                  <a:pt x="555206" y="764691"/>
                </a:lnTo>
                <a:lnTo>
                  <a:pt x="602913" y="770982"/>
                </a:lnTo>
                <a:lnTo>
                  <a:pt x="612443" y="770927"/>
                </a:lnTo>
                <a:lnTo>
                  <a:pt x="619953" y="770538"/>
                </a:lnTo>
                <a:lnTo>
                  <a:pt x="626116" y="769482"/>
                </a:lnTo>
                <a:lnTo>
                  <a:pt x="631602" y="767426"/>
                </a:lnTo>
                <a:lnTo>
                  <a:pt x="682342" y="763436"/>
                </a:lnTo>
                <a:lnTo>
                  <a:pt x="731349" y="755930"/>
                </a:lnTo>
                <a:lnTo>
                  <a:pt x="778708" y="745048"/>
                </a:lnTo>
                <a:lnTo>
                  <a:pt x="824499" y="730930"/>
                </a:lnTo>
                <a:lnTo>
                  <a:pt x="868806" y="713719"/>
                </a:lnTo>
                <a:lnTo>
                  <a:pt x="911712" y="693555"/>
                </a:lnTo>
                <a:lnTo>
                  <a:pt x="953298" y="670578"/>
                </a:lnTo>
                <a:lnTo>
                  <a:pt x="954580" y="669763"/>
                </a:lnTo>
                <a:lnTo>
                  <a:pt x="628021" y="669763"/>
                </a:lnTo>
                <a:lnTo>
                  <a:pt x="581747" y="666062"/>
                </a:lnTo>
                <a:lnTo>
                  <a:pt x="537968" y="655337"/>
                </a:lnTo>
                <a:lnTo>
                  <a:pt x="497245" y="638151"/>
                </a:lnTo>
                <a:lnTo>
                  <a:pt x="460137" y="615070"/>
                </a:lnTo>
                <a:lnTo>
                  <a:pt x="427202" y="586657"/>
                </a:lnTo>
                <a:lnTo>
                  <a:pt x="399001" y="553479"/>
                </a:lnTo>
                <a:lnTo>
                  <a:pt x="376093" y="516099"/>
                </a:lnTo>
                <a:lnTo>
                  <a:pt x="359038" y="475081"/>
                </a:lnTo>
                <a:lnTo>
                  <a:pt x="348394" y="430992"/>
                </a:lnTo>
                <a:lnTo>
                  <a:pt x="344722" y="384394"/>
                </a:lnTo>
                <a:lnTo>
                  <a:pt x="348394" y="337762"/>
                </a:lnTo>
                <a:lnTo>
                  <a:pt x="359038" y="293645"/>
                </a:lnTo>
                <a:lnTo>
                  <a:pt x="376093" y="252606"/>
                </a:lnTo>
                <a:lnTo>
                  <a:pt x="399001" y="215210"/>
                </a:lnTo>
                <a:lnTo>
                  <a:pt x="427202" y="182020"/>
                </a:lnTo>
                <a:lnTo>
                  <a:pt x="460137" y="153600"/>
                </a:lnTo>
                <a:lnTo>
                  <a:pt x="497245" y="130513"/>
                </a:lnTo>
                <a:lnTo>
                  <a:pt x="537968" y="113325"/>
                </a:lnTo>
                <a:lnTo>
                  <a:pt x="581747" y="102599"/>
                </a:lnTo>
                <a:lnTo>
                  <a:pt x="628021" y="98898"/>
                </a:lnTo>
                <a:lnTo>
                  <a:pt x="954411" y="98898"/>
                </a:lnTo>
                <a:lnTo>
                  <a:pt x="908904" y="73465"/>
                </a:lnTo>
                <a:lnTo>
                  <a:pt x="862770" y="51473"/>
                </a:lnTo>
                <a:lnTo>
                  <a:pt x="816033" y="33120"/>
                </a:lnTo>
                <a:lnTo>
                  <a:pt x="768713" y="18600"/>
                </a:lnTo>
                <a:lnTo>
                  <a:pt x="720834" y="8109"/>
                </a:lnTo>
                <a:lnTo>
                  <a:pt x="672417" y="1844"/>
                </a:lnTo>
                <a:lnTo>
                  <a:pt x="623485" y="0"/>
                </a:lnTo>
                <a:close/>
              </a:path>
              <a:path w="1255395" h="771525">
                <a:moveTo>
                  <a:pt x="954411" y="98898"/>
                </a:moveTo>
                <a:lnTo>
                  <a:pt x="628021" y="98898"/>
                </a:lnTo>
                <a:lnTo>
                  <a:pt x="674284" y="102599"/>
                </a:lnTo>
                <a:lnTo>
                  <a:pt x="718058" y="113325"/>
                </a:lnTo>
                <a:lnTo>
                  <a:pt x="758782" y="130513"/>
                </a:lnTo>
                <a:lnTo>
                  <a:pt x="795897" y="153600"/>
                </a:lnTo>
                <a:lnTo>
                  <a:pt x="828840" y="182020"/>
                </a:lnTo>
                <a:lnTo>
                  <a:pt x="857051" y="215210"/>
                </a:lnTo>
                <a:lnTo>
                  <a:pt x="879969" y="252606"/>
                </a:lnTo>
                <a:lnTo>
                  <a:pt x="897033" y="293645"/>
                </a:lnTo>
                <a:lnTo>
                  <a:pt x="907683" y="337762"/>
                </a:lnTo>
                <a:lnTo>
                  <a:pt x="911358" y="384394"/>
                </a:lnTo>
                <a:lnTo>
                  <a:pt x="907683" y="430992"/>
                </a:lnTo>
                <a:lnTo>
                  <a:pt x="897033" y="475081"/>
                </a:lnTo>
                <a:lnTo>
                  <a:pt x="879969" y="516099"/>
                </a:lnTo>
                <a:lnTo>
                  <a:pt x="857051" y="553479"/>
                </a:lnTo>
                <a:lnTo>
                  <a:pt x="828840" y="586657"/>
                </a:lnTo>
                <a:lnTo>
                  <a:pt x="795897" y="615070"/>
                </a:lnTo>
                <a:lnTo>
                  <a:pt x="758782" y="638151"/>
                </a:lnTo>
                <a:lnTo>
                  <a:pt x="718058" y="655337"/>
                </a:lnTo>
                <a:lnTo>
                  <a:pt x="674284" y="666062"/>
                </a:lnTo>
                <a:lnTo>
                  <a:pt x="628021" y="669763"/>
                </a:lnTo>
                <a:lnTo>
                  <a:pt x="954580" y="669763"/>
                </a:lnTo>
                <a:lnTo>
                  <a:pt x="993648" y="644930"/>
                </a:lnTo>
                <a:lnTo>
                  <a:pt x="1032845" y="616751"/>
                </a:lnTo>
                <a:lnTo>
                  <a:pt x="1070970" y="586183"/>
                </a:lnTo>
                <a:lnTo>
                  <a:pt x="1108106" y="553366"/>
                </a:lnTo>
                <a:lnTo>
                  <a:pt x="1144336" y="518441"/>
                </a:lnTo>
                <a:lnTo>
                  <a:pt x="1179743" y="481549"/>
                </a:lnTo>
                <a:lnTo>
                  <a:pt x="1214408" y="442831"/>
                </a:lnTo>
                <a:lnTo>
                  <a:pt x="1248416" y="402428"/>
                </a:lnTo>
                <a:lnTo>
                  <a:pt x="1254859" y="389514"/>
                </a:lnTo>
                <a:lnTo>
                  <a:pt x="1254242" y="377600"/>
                </a:lnTo>
                <a:lnTo>
                  <a:pt x="1209833" y="318167"/>
                </a:lnTo>
                <a:lnTo>
                  <a:pt x="1177278" y="282296"/>
                </a:lnTo>
                <a:lnTo>
                  <a:pt x="1143553" y="247869"/>
                </a:lnTo>
                <a:lnTo>
                  <a:pt x="1108573" y="214928"/>
                </a:lnTo>
                <a:lnTo>
                  <a:pt x="1072254" y="183518"/>
                </a:lnTo>
                <a:lnTo>
                  <a:pt x="1034397" y="153600"/>
                </a:lnTo>
                <a:lnTo>
                  <a:pt x="995257" y="125460"/>
                </a:lnTo>
                <a:lnTo>
                  <a:pt x="954411" y="98898"/>
                </a:lnTo>
                <a:close/>
              </a:path>
            </a:pathLst>
          </a:custGeom>
          <a:solidFill>
            <a:srgbClr val="FAFBF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46403" y="3163823"/>
            <a:ext cx="565785" cy="568960"/>
          </a:xfrm>
          <a:custGeom>
            <a:avLst/>
            <a:gdLst/>
            <a:ahLst/>
            <a:cxnLst/>
            <a:rect l="l" t="t" r="r" b="b"/>
            <a:pathLst>
              <a:path w="565785" h="568960">
                <a:moveTo>
                  <a:pt x="282702" y="0"/>
                </a:moveTo>
                <a:lnTo>
                  <a:pt x="236845" y="3720"/>
                </a:lnTo>
                <a:lnTo>
                  <a:pt x="193345" y="14490"/>
                </a:lnTo>
                <a:lnTo>
                  <a:pt x="152783" y="31725"/>
                </a:lnTo>
                <a:lnTo>
                  <a:pt x="115741" y="54839"/>
                </a:lnTo>
                <a:lnTo>
                  <a:pt x="82800" y="83248"/>
                </a:lnTo>
                <a:lnTo>
                  <a:pt x="54544" y="116366"/>
                </a:lnTo>
                <a:lnTo>
                  <a:pt x="31554" y="153608"/>
                </a:lnTo>
                <a:lnTo>
                  <a:pt x="14412" y="194389"/>
                </a:lnTo>
                <a:lnTo>
                  <a:pt x="3700" y="238123"/>
                </a:lnTo>
                <a:lnTo>
                  <a:pt x="0" y="284225"/>
                </a:lnTo>
                <a:lnTo>
                  <a:pt x="3700" y="330328"/>
                </a:lnTo>
                <a:lnTo>
                  <a:pt x="14412" y="374062"/>
                </a:lnTo>
                <a:lnTo>
                  <a:pt x="31554" y="414843"/>
                </a:lnTo>
                <a:lnTo>
                  <a:pt x="54544" y="452085"/>
                </a:lnTo>
                <a:lnTo>
                  <a:pt x="82800" y="485203"/>
                </a:lnTo>
                <a:lnTo>
                  <a:pt x="115741" y="513612"/>
                </a:lnTo>
                <a:lnTo>
                  <a:pt x="152783" y="536726"/>
                </a:lnTo>
                <a:lnTo>
                  <a:pt x="193345" y="553961"/>
                </a:lnTo>
                <a:lnTo>
                  <a:pt x="236845" y="564731"/>
                </a:lnTo>
                <a:lnTo>
                  <a:pt x="282702" y="568451"/>
                </a:lnTo>
                <a:lnTo>
                  <a:pt x="328545" y="564731"/>
                </a:lnTo>
                <a:lnTo>
                  <a:pt x="372038" y="553961"/>
                </a:lnTo>
                <a:lnTo>
                  <a:pt x="412598" y="536726"/>
                </a:lnTo>
                <a:lnTo>
                  <a:pt x="449640" y="513612"/>
                </a:lnTo>
                <a:lnTo>
                  <a:pt x="482584" y="485203"/>
                </a:lnTo>
                <a:lnTo>
                  <a:pt x="510844" y="452085"/>
                </a:lnTo>
                <a:lnTo>
                  <a:pt x="533840" y="414843"/>
                </a:lnTo>
                <a:lnTo>
                  <a:pt x="550986" y="374062"/>
                </a:lnTo>
                <a:lnTo>
                  <a:pt x="561702" y="330328"/>
                </a:lnTo>
                <a:lnTo>
                  <a:pt x="565404" y="284225"/>
                </a:lnTo>
                <a:lnTo>
                  <a:pt x="561702" y="238123"/>
                </a:lnTo>
                <a:lnTo>
                  <a:pt x="550986" y="194389"/>
                </a:lnTo>
                <a:lnTo>
                  <a:pt x="533840" y="153608"/>
                </a:lnTo>
                <a:lnTo>
                  <a:pt x="510844" y="116366"/>
                </a:lnTo>
                <a:lnTo>
                  <a:pt x="482584" y="83248"/>
                </a:lnTo>
                <a:lnTo>
                  <a:pt x="449640" y="54839"/>
                </a:lnTo>
                <a:lnTo>
                  <a:pt x="412598" y="31725"/>
                </a:lnTo>
                <a:lnTo>
                  <a:pt x="372038" y="14490"/>
                </a:lnTo>
                <a:lnTo>
                  <a:pt x="328545" y="3720"/>
                </a:lnTo>
                <a:lnTo>
                  <a:pt x="282702" y="0"/>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095755" y="3316223"/>
            <a:ext cx="106680" cy="106680"/>
          </a:xfrm>
          <a:custGeom>
            <a:avLst/>
            <a:gdLst/>
            <a:ahLst/>
            <a:cxnLst/>
            <a:rect l="l" t="t" r="r" b="b"/>
            <a:pathLst>
              <a:path w="106680" h="106679">
                <a:moveTo>
                  <a:pt x="0" y="106679"/>
                </a:moveTo>
                <a:lnTo>
                  <a:pt x="106680" y="106679"/>
                </a:lnTo>
                <a:lnTo>
                  <a:pt x="106680" y="0"/>
                </a:lnTo>
                <a:lnTo>
                  <a:pt x="0" y="0"/>
                </a:lnTo>
                <a:lnTo>
                  <a:pt x="0" y="106679"/>
                </a:lnTo>
                <a:close/>
              </a:path>
            </a:pathLst>
          </a:custGeom>
          <a:solidFill>
            <a:srgbClr val="EAEA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255775" y="3316223"/>
            <a:ext cx="106680" cy="106680"/>
          </a:xfrm>
          <a:custGeom>
            <a:avLst/>
            <a:gdLst/>
            <a:ahLst/>
            <a:cxnLst/>
            <a:rect l="l" t="t" r="r" b="b"/>
            <a:pathLst>
              <a:path w="106680" h="106679">
                <a:moveTo>
                  <a:pt x="0" y="106679"/>
                </a:moveTo>
                <a:lnTo>
                  <a:pt x="106680" y="106679"/>
                </a:lnTo>
                <a:lnTo>
                  <a:pt x="106680" y="0"/>
                </a:lnTo>
                <a:lnTo>
                  <a:pt x="0" y="0"/>
                </a:lnTo>
                <a:lnTo>
                  <a:pt x="0" y="106679"/>
                </a:lnTo>
                <a:close/>
              </a:path>
            </a:pathLst>
          </a:custGeom>
          <a:solidFill>
            <a:srgbClr val="EAEA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95755" y="3473196"/>
            <a:ext cx="106680" cy="106680"/>
          </a:xfrm>
          <a:custGeom>
            <a:avLst/>
            <a:gdLst/>
            <a:ahLst/>
            <a:cxnLst/>
            <a:rect l="l" t="t" r="r" b="b"/>
            <a:pathLst>
              <a:path w="106680" h="106679">
                <a:moveTo>
                  <a:pt x="0" y="106679"/>
                </a:moveTo>
                <a:lnTo>
                  <a:pt x="106680" y="106679"/>
                </a:lnTo>
                <a:lnTo>
                  <a:pt x="106680" y="0"/>
                </a:lnTo>
                <a:lnTo>
                  <a:pt x="0" y="0"/>
                </a:lnTo>
                <a:lnTo>
                  <a:pt x="0" y="106679"/>
                </a:lnTo>
                <a:close/>
              </a:path>
            </a:pathLst>
          </a:custGeom>
          <a:solidFill>
            <a:srgbClr val="EAEA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255775" y="3473196"/>
            <a:ext cx="106680" cy="106680"/>
          </a:xfrm>
          <a:custGeom>
            <a:avLst/>
            <a:gdLst/>
            <a:ahLst/>
            <a:cxnLst/>
            <a:rect l="l" t="t" r="r" b="b"/>
            <a:pathLst>
              <a:path w="106680" h="106679">
                <a:moveTo>
                  <a:pt x="0" y="106679"/>
                </a:moveTo>
                <a:lnTo>
                  <a:pt x="106680" y="106679"/>
                </a:lnTo>
                <a:lnTo>
                  <a:pt x="106680" y="0"/>
                </a:lnTo>
                <a:lnTo>
                  <a:pt x="0" y="0"/>
                </a:lnTo>
                <a:lnTo>
                  <a:pt x="0" y="106679"/>
                </a:lnTo>
                <a:close/>
              </a:path>
            </a:pathLst>
          </a:custGeom>
          <a:solidFill>
            <a:srgbClr val="EAEA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p:nvPr/>
        </p:nvSpPr>
        <p:spPr>
          <a:xfrm>
            <a:off x="40335" y="4477003"/>
            <a:ext cx="2375535" cy="127254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950" b="1" i="0" u="none" strike="noStrike" kern="1200" cap="none" spc="-5" normalizeH="0" baseline="0" noProof="0" dirty="0">
                <a:ln>
                  <a:noFill/>
                </a:ln>
                <a:solidFill>
                  <a:srgbClr val="00178F"/>
                </a:solidFill>
                <a:effectLst/>
                <a:uLnTx/>
                <a:uFillTx/>
                <a:latin typeface="Segoe UI Semibold"/>
                <a:ea typeface="+mn-ea"/>
                <a:cs typeface="Segoe UI Semibold"/>
              </a:rPr>
              <a:t>Computer </a:t>
            </a:r>
            <a:r>
              <a:rPr kumimoji="0" sz="1950" b="1" i="0" u="none" strike="noStrike" kern="1200" cap="none" spc="0" normalizeH="0" baseline="0" noProof="0" dirty="0">
                <a:ln>
                  <a:noFill/>
                </a:ln>
                <a:solidFill>
                  <a:srgbClr val="00178F"/>
                </a:solidFill>
                <a:effectLst/>
                <a:uLnTx/>
                <a:uFillTx/>
                <a:latin typeface="Segoe UI Semibold"/>
                <a:ea typeface="+mn-ea"/>
                <a:cs typeface="Segoe UI Semibold"/>
              </a:rPr>
              <a:t>Vision</a:t>
            </a:r>
            <a:r>
              <a:rPr kumimoji="0" sz="1950" b="1" i="0" u="none" strike="noStrike" kern="1200" cap="none" spc="20" normalizeH="0" baseline="0" noProof="0" dirty="0">
                <a:ln>
                  <a:noFill/>
                </a:ln>
                <a:solidFill>
                  <a:srgbClr val="00178F"/>
                </a:solidFill>
                <a:effectLst/>
                <a:uLnTx/>
                <a:uFillTx/>
                <a:latin typeface="Segoe UI Semibold"/>
                <a:ea typeface="+mn-ea"/>
                <a:cs typeface="Segoe UI Semibold"/>
              </a:rPr>
              <a:t> </a:t>
            </a:r>
            <a:r>
              <a:rPr kumimoji="0" sz="1950" b="1" i="0" u="none" strike="noStrike" kern="1200" cap="none" spc="-5" normalizeH="0" baseline="0" noProof="0" dirty="0">
                <a:ln>
                  <a:noFill/>
                </a:ln>
                <a:solidFill>
                  <a:srgbClr val="00178F"/>
                </a:solidFill>
                <a:effectLst/>
                <a:uLnTx/>
                <a:uFillTx/>
                <a:latin typeface="Segoe UI Semibold"/>
                <a:ea typeface="+mn-ea"/>
                <a:cs typeface="Segoe UI Semibold"/>
              </a:rPr>
              <a:t>API</a:t>
            </a:r>
            <a:endParaRPr kumimoji="0" sz="1950" b="0" i="0" u="none" strike="noStrike" kern="1200" cap="none" spc="0" normalizeH="0" baseline="0" noProof="0">
              <a:ln>
                <a:noFill/>
              </a:ln>
              <a:solidFill>
                <a:prstClr val="black"/>
              </a:solidFill>
              <a:effectLst/>
              <a:uLnTx/>
              <a:uFillTx/>
              <a:latin typeface="Segoe UI Semibold"/>
              <a:ea typeface="+mn-ea"/>
              <a:cs typeface="Segoe UI Semibold"/>
            </a:endParaRPr>
          </a:p>
          <a:p>
            <a:pPr marL="389890" marR="384175" lvl="0" indent="-635" algn="ctr" defTabSz="914400" rtl="0" eaLnBrk="1" fontAlgn="auto" latinLnBrk="0" hangingPunct="1">
              <a:lnSpc>
                <a:spcPct val="91000"/>
              </a:lnSpc>
              <a:spcBef>
                <a:spcPts val="2065"/>
              </a:spcBef>
              <a:spcAft>
                <a:spcPts val="0"/>
              </a:spcAft>
              <a:buClrTx/>
              <a:buSzTx/>
              <a:buFontTx/>
              <a:buNone/>
              <a:tabLst/>
              <a:defRPr/>
            </a:pPr>
            <a:r>
              <a:rPr kumimoji="0" sz="1650" b="0" i="0" u="none" strike="noStrike" kern="1200" cap="none" spc="0" normalizeH="0" baseline="0" noProof="0" dirty="0">
                <a:ln>
                  <a:noFill/>
                </a:ln>
                <a:solidFill>
                  <a:srgbClr val="001F50"/>
                </a:solidFill>
                <a:effectLst/>
                <a:uLnTx/>
                <a:uFillTx/>
                <a:latin typeface="Segoe UI"/>
                <a:ea typeface="+mn-ea"/>
                <a:cs typeface="Segoe UI"/>
              </a:rPr>
              <a:t>Distill </a:t>
            </a:r>
            <a:r>
              <a:rPr kumimoji="0" sz="1650" b="0" i="0" u="none" strike="noStrike" kern="1200" cap="none" spc="5" normalizeH="0" baseline="0" noProof="0" dirty="0">
                <a:ln>
                  <a:noFill/>
                </a:ln>
                <a:solidFill>
                  <a:srgbClr val="001F50"/>
                </a:solidFill>
                <a:effectLst/>
                <a:uLnTx/>
                <a:uFillTx/>
                <a:latin typeface="Segoe UI"/>
                <a:ea typeface="+mn-ea"/>
                <a:cs typeface="Segoe UI"/>
              </a:rPr>
              <a:t>actionable  information</a:t>
            </a:r>
            <a:r>
              <a:rPr kumimoji="0" sz="1650" b="0" i="0" u="none" strike="noStrike" kern="1200" cap="none" spc="-114" normalizeH="0" baseline="0" noProof="0" dirty="0">
                <a:ln>
                  <a:noFill/>
                </a:ln>
                <a:solidFill>
                  <a:srgbClr val="001F50"/>
                </a:solidFill>
                <a:effectLst/>
                <a:uLnTx/>
                <a:uFillTx/>
                <a:latin typeface="Segoe UI"/>
                <a:ea typeface="+mn-ea"/>
                <a:cs typeface="Segoe UI"/>
              </a:rPr>
              <a:t> </a:t>
            </a:r>
            <a:r>
              <a:rPr kumimoji="0" sz="1650" b="0" i="0" u="none" strike="noStrike" kern="1200" cap="none" spc="5" normalizeH="0" baseline="0" noProof="0" dirty="0">
                <a:ln>
                  <a:noFill/>
                </a:ln>
                <a:solidFill>
                  <a:srgbClr val="001F50"/>
                </a:solidFill>
                <a:effectLst/>
                <a:uLnTx/>
                <a:uFillTx/>
                <a:latin typeface="Segoe UI"/>
                <a:ea typeface="+mn-ea"/>
                <a:cs typeface="Segoe UI"/>
              </a:rPr>
              <a:t>from  </a:t>
            </a:r>
            <a:r>
              <a:rPr kumimoji="0" sz="1650" b="0" i="0" u="none" strike="noStrike" kern="1200" cap="none" spc="10" normalizeH="0" baseline="0" noProof="0" dirty="0">
                <a:ln>
                  <a:noFill/>
                </a:ln>
                <a:solidFill>
                  <a:srgbClr val="001F50"/>
                </a:solidFill>
                <a:effectLst/>
                <a:uLnTx/>
                <a:uFillTx/>
                <a:latin typeface="Segoe UI"/>
                <a:ea typeface="+mn-ea"/>
                <a:cs typeface="Segoe UI"/>
              </a:rPr>
              <a:t>images</a:t>
            </a:r>
            <a:endParaRPr kumimoji="0" sz="1650" b="0" i="0" u="none" strike="noStrike" kern="1200" cap="none" spc="0" normalizeH="0" baseline="0" noProof="0">
              <a:ln>
                <a:noFill/>
              </a:ln>
              <a:solidFill>
                <a:prstClr val="black"/>
              </a:solidFill>
              <a:effectLst/>
              <a:uLnTx/>
              <a:uFillTx/>
              <a:latin typeface="Segoe UI"/>
              <a:ea typeface="+mn-ea"/>
              <a:cs typeface="Segoe UI"/>
            </a:endParaRPr>
          </a:p>
        </p:txBody>
      </p:sp>
      <p:sp>
        <p:nvSpPr>
          <p:cNvPr id="11" name="object 11"/>
          <p:cNvSpPr/>
          <p:nvPr/>
        </p:nvSpPr>
        <p:spPr>
          <a:xfrm>
            <a:off x="7949183" y="2651760"/>
            <a:ext cx="1569720" cy="1569720"/>
          </a:xfrm>
          <a:custGeom>
            <a:avLst/>
            <a:gdLst/>
            <a:ahLst/>
            <a:cxnLst/>
            <a:rect l="l" t="t" r="r" b="b"/>
            <a:pathLst>
              <a:path w="1569720" h="1569720">
                <a:moveTo>
                  <a:pt x="0" y="1569720"/>
                </a:moveTo>
                <a:lnTo>
                  <a:pt x="1569720" y="1569720"/>
                </a:lnTo>
                <a:lnTo>
                  <a:pt x="1569720" y="0"/>
                </a:lnTo>
                <a:lnTo>
                  <a:pt x="0" y="0"/>
                </a:lnTo>
                <a:lnTo>
                  <a:pt x="0" y="1569720"/>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8105282" y="3064925"/>
            <a:ext cx="1256665" cy="771525"/>
          </a:xfrm>
          <a:custGeom>
            <a:avLst/>
            <a:gdLst/>
            <a:ahLst/>
            <a:cxnLst/>
            <a:rect l="l" t="t" r="r" b="b"/>
            <a:pathLst>
              <a:path w="1256665" h="771525">
                <a:moveTo>
                  <a:pt x="624186" y="0"/>
                </a:moveTo>
                <a:lnTo>
                  <a:pt x="574702" y="2772"/>
                </a:lnTo>
                <a:lnTo>
                  <a:pt x="524743" y="10358"/>
                </a:lnTo>
                <a:lnTo>
                  <a:pt x="474329" y="22952"/>
                </a:lnTo>
                <a:lnTo>
                  <a:pt x="427717" y="38906"/>
                </a:lnTo>
                <a:lnTo>
                  <a:pt x="382924" y="57702"/>
                </a:lnTo>
                <a:lnTo>
                  <a:pt x="339824" y="79179"/>
                </a:lnTo>
                <a:lnTo>
                  <a:pt x="298293" y="103174"/>
                </a:lnTo>
                <a:lnTo>
                  <a:pt x="258206" y="129523"/>
                </a:lnTo>
                <a:lnTo>
                  <a:pt x="219440" y="158064"/>
                </a:lnTo>
                <a:lnTo>
                  <a:pt x="181869" y="188635"/>
                </a:lnTo>
                <a:lnTo>
                  <a:pt x="145370" y="221072"/>
                </a:lnTo>
                <a:lnTo>
                  <a:pt x="109819" y="255213"/>
                </a:lnTo>
                <a:lnTo>
                  <a:pt x="75090" y="290896"/>
                </a:lnTo>
                <a:lnTo>
                  <a:pt x="41060" y="327956"/>
                </a:lnTo>
                <a:lnTo>
                  <a:pt x="7604" y="366233"/>
                </a:lnTo>
                <a:lnTo>
                  <a:pt x="0" y="385664"/>
                </a:lnTo>
                <a:lnTo>
                  <a:pt x="4085" y="394201"/>
                </a:lnTo>
                <a:lnTo>
                  <a:pt x="11160" y="402428"/>
                </a:lnTo>
                <a:lnTo>
                  <a:pt x="17200" y="411100"/>
                </a:lnTo>
                <a:lnTo>
                  <a:pt x="24241" y="420462"/>
                </a:lnTo>
                <a:lnTo>
                  <a:pt x="31948" y="429824"/>
                </a:lnTo>
                <a:lnTo>
                  <a:pt x="39989" y="438496"/>
                </a:lnTo>
                <a:lnTo>
                  <a:pt x="74157" y="476425"/>
                </a:lnTo>
                <a:lnTo>
                  <a:pt x="109046" y="512677"/>
                </a:lnTo>
                <a:lnTo>
                  <a:pt x="144707" y="547126"/>
                </a:lnTo>
                <a:lnTo>
                  <a:pt x="181197" y="579645"/>
                </a:lnTo>
                <a:lnTo>
                  <a:pt x="218569" y="610109"/>
                </a:lnTo>
                <a:lnTo>
                  <a:pt x="256879" y="638391"/>
                </a:lnTo>
                <a:lnTo>
                  <a:pt x="296179" y="664366"/>
                </a:lnTo>
                <a:lnTo>
                  <a:pt x="336526" y="687906"/>
                </a:lnTo>
                <a:lnTo>
                  <a:pt x="377973" y="708887"/>
                </a:lnTo>
                <a:lnTo>
                  <a:pt x="420574" y="727182"/>
                </a:lnTo>
                <a:lnTo>
                  <a:pt x="464384" y="742665"/>
                </a:lnTo>
                <a:lnTo>
                  <a:pt x="509458" y="755210"/>
                </a:lnTo>
                <a:lnTo>
                  <a:pt x="555850" y="764691"/>
                </a:lnTo>
                <a:lnTo>
                  <a:pt x="603615" y="770982"/>
                </a:lnTo>
                <a:lnTo>
                  <a:pt x="613154" y="770927"/>
                </a:lnTo>
                <a:lnTo>
                  <a:pt x="620680" y="770538"/>
                </a:lnTo>
                <a:lnTo>
                  <a:pt x="626850" y="769482"/>
                </a:lnTo>
                <a:lnTo>
                  <a:pt x="632317" y="767426"/>
                </a:lnTo>
                <a:lnTo>
                  <a:pt x="683134" y="763436"/>
                </a:lnTo>
                <a:lnTo>
                  <a:pt x="732212" y="755930"/>
                </a:lnTo>
                <a:lnTo>
                  <a:pt x="779636" y="745048"/>
                </a:lnTo>
                <a:lnTo>
                  <a:pt x="825487" y="730930"/>
                </a:lnTo>
                <a:lnTo>
                  <a:pt x="869849" y="713719"/>
                </a:lnTo>
                <a:lnTo>
                  <a:pt x="912806" y="693555"/>
                </a:lnTo>
                <a:lnTo>
                  <a:pt x="954440" y="670578"/>
                </a:lnTo>
                <a:lnTo>
                  <a:pt x="955724" y="669763"/>
                </a:lnTo>
                <a:lnTo>
                  <a:pt x="628761" y="669763"/>
                </a:lnTo>
                <a:lnTo>
                  <a:pt x="582429" y="666062"/>
                </a:lnTo>
                <a:lnTo>
                  <a:pt x="538600" y="655337"/>
                </a:lnTo>
                <a:lnTo>
                  <a:pt x="497832" y="638151"/>
                </a:lnTo>
                <a:lnTo>
                  <a:pt x="460686" y="615070"/>
                </a:lnTo>
                <a:lnTo>
                  <a:pt x="427720" y="586657"/>
                </a:lnTo>
                <a:lnTo>
                  <a:pt x="399493" y="553479"/>
                </a:lnTo>
                <a:lnTo>
                  <a:pt x="376566" y="516099"/>
                </a:lnTo>
                <a:lnTo>
                  <a:pt x="359496" y="475081"/>
                </a:lnTo>
                <a:lnTo>
                  <a:pt x="348844" y="430992"/>
                </a:lnTo>
                <a:lnTo>
                  <a:pt x="345170" y="384394"/>
                </a:lnTo>
                <a:lnTo>
                  <a:pt x="348844" y="337762"/>
                </a:lnTo>
                <a:lnTo>
                  <a:pt x="359496" y="293645"/>
                </a:lnTo>
                <a:lnTo>
                  <a:pt x="376566" y="252606"/>
                </a:lnTo>
                <a:lnTo>
                  <a:pt x="399493" y="215210"/>
                </a:lnTo>
                <a:lnTo>
                  <a:pt x="427720" y="182020"/>
                </a:lnTo>
                <a:lnTo>
                  <a:pt x="460686" y="153600"/>
                </a:lnTo>
                <a:lnTo>
                  <a:pt x="497832" y="130513"/>
                </a:lnTo>
                <a:lnTo>
                  <a:pt x="538600" y="113325"/>
                </a:lnTo>
                <a:lnTo>
                  <a:pt x="582429" y="102599"/>
                </a:lnTo>
                <a:lnTo>
                  <a:pt x="628761" y="98898"/>
                </a:lnTo>
                <a:lnTo>
                  <a:pt x="955532" y="98898"/>
                </a:lnTo>
                <a:lnTo>
                  <a:pt x="909952" y="73465"/>
                </a:lnTo>
                <a:lnTo>
                  <a:pt x="863753" y="51473"/>
                </a:lnTo>
                <a:lnTo>
                  <a:pt x="816955" y="33120"/>
                </a:lnTo>
                <a:lnTo>
                  <a:pt x="769579" y="18600"/>
                </a:lnTo>
                <a:lnTo>
                  <a:pt x="721645" y="8109"/>
                </a:lnTo>
                <a:lnTo>
                  <a:pt x="673174" y="1844"/>
                </a:lnTo>
                <a:lnTo>
                  <a:pt x="624186" y="0"/>
                </a:lnTo>
                <a:close/>
              </a:path>
              <a:path w="1256665" h="771525">
                <a:moveTo>
                  <a:pt x="955532" y="98898"/>
                </a:moveTo>
                <a:lnTo>
                  <a:pt x="628761" y="98898"/>
                </a:lnTo>
                <a:lnTo>
                  <a:pt x="675092" y="102599"/>
                </a:lnTo>
                <a:lnTo>
                  <a:pt x="718921" y="113325"/>
                </a:lnTo>
                <a:lnTo>
                  <a:pt x="759689" y="130513"/>
                </a:lnTo>
                <a:lnTo>
                  <a:pt x="796835" y="153600"/>
                </a:lnTo>
                <a:lnTo>
                  <a:pt x="829802" y="182020"/>
                </a:lnTo>
                <a:lnTo>
                  <a:pt x="858028" y="215210"/>
                </a:lnTo>
                <a:lnTo>
                  <a:pt x="880956" y="252606"/>
                </a:lnTo>
                <a:lnTo>
                  <a:pt x="898025" y="293645"/>
                </a:lnTo>
                <a:lnTo>
                  <a:pt x="908677" y="337762"/>
                </a:lnTo>
                <a:lnTo>
                  <a:pt x="912352" y="384394"/>
                </a:lnTo>
                <a:lnTo>
                  <a:pt x="908677" y="430992"/>
                </a:lnTo>
                <a:lnTo>
                  <a:pt x="898025" y="475081"/>
                </a:lnTo>
                <a:lnTo>
                  <a:pt x="880956" y="516099"/>
                </a:lnTo>
                <a:lnTo>
                  <a:pt x="858028" y="553479"/>
                </a:lnTo>
                <a:lnTo>
                  <a:pt x="829802" y="586657"/>
                </a:lnTo>
                <a:lnTo>
                  <a:pt x="796835" y="615070"/>
                </a:lnTo>
                <a:lnTo>
                  <a:pt x="759689" y="638151"/>
                </a:lnTo>
                <a:lnTo>
                  <a:pt x="718921" y="655337"/>
                </a:lnTo>
                <a:lnTo>
                  <a:pt x="675092" y="666062"/>
                </a:lnTo>
                <a:lnTo>
                  <a:pt x="628761" y="669763"/>
                </a:lnTo>
                <a:lnTo>
                  <a:pt x="955724" y="669763"/>
                </a:lnTo>
                <a:lnTo>
                  <a:pt x="994836" y="644930"/>
                </a:lnTo>
                <a:lnTo>
                  <a:pt x="1034077" y="616751"/>
                </a:lnTo>
                <a:lnTo>
                  <a:pt x="1072245" y="586183"/>
                </a:lnTo>
                <a:lnTo>
                  <a:pt x="1109424" y="553366"/>
                </a:lnTo>
                <a:lnTo>
                  <a:pt x="1145697" y="518441"/>
                </a:lnTo>
                <a:lnTo>
                  <a:pt x="1181149" y="481549"/>
                </a:lnTo>
                <a:lnTo>
                  <a:pt x="1215861" y="442831"/>
                </a:lnTo>
                <a:lnTo>
                  <a:pt x="1249918" y="402428"/>
                </a:lnTo>
                <a:lnTo>
                  <a:pt x="1256359" y="389514"/>
                </a:lnTo>
                <a:lnTo>
                  <a:pt x="1255728" y="377600"/>
                </a:lnTo>
                <a:lnTo>
                  <a:pt x="1211202" y="318167"/>
                </a:lnTo>
                <a:lnTo>
                  <a:pt x="1178631" y="282296"/>
                </a:lnTo>
                <a:lnTo>
                  <a:pt x="1144881" y="247869"/>
                </a:lnTo>
                <a:lnTo>
                  <a:pt x="1109868" y="214928"/>
                </a:lnTo>
                <a:lnTo>
                  <a:pt x="1073511" y="183518"/>
                </a:lnTo>
                <a:lnTo>
                  <a:pt x="1035611" y="153600"/>
                </a:lnTo>
                <a:lnTo>
                  <a:pt x="996426" y="125460"/>
                </a:lnTo>
                <a:lnTo>
                  <a:pt x="955532" y="98898"/>
                </a:lnTo>
                <a:close/>
              </a:path>
            </a:pathLst>
          </a:custGeom>
          <a:solidFill>
            <a:srgbClr val="FAFBF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8452104" y="3163823"/>
            <a:ext cx="563880" cy="568960"/>
          </a:xfrm>
          <a:custGeom>
            <a:avLst/>
            <a:gdLst/>
            <a:ahLst/>
            <a:cxnLst/>
            <a:rect l="l" t="t" r="r" b="b"/>
            <a:pathLst>
              <a:path w="563879" h="568960">
                <a:moveTo>
                  <a:pt x="281940" y="0"/>
                </a:moveTo>
                <a:lnTo>
                  <a:pt x="236210" y="3720"/>
                </a:lnTo>
                <a:lnTo>
                  <a:pt x="192828" y="14490"/>
                </a:lnTo>
                <a:lnTo>
                  <a:pt x="152376" y="31725"/>
                </a:lnTo>
                <a:lnTo>
                  <a:pt x="115433" y="54839"/>
                </a:lnTo>
                <a:lnTo>
                  <a:pt x="82581" y="83248"/>
                </a:lnTo>
                <a:lnTo>
                  <a:pt x="54400" y="116366"/>
                </a:lnTo>
                <a:lnTo>
                  <a:pt x="31471" y="153608"/>
                </a:lnTo>
                <a:lnTo>
                  <a:pt x="14374" y="194389"/>
                </a:lnTo>
                <a:lnTo>
                  <a:pt x="3690" y="238123"/>
                </a:lnTo>
                <a:lnTo>
                  <a:pt x="0" y="284225"/>
                </a:lnTo>
                <a:lnTo>
                  <a:pt x="3690" y="330328"/>
                </a:lnTo>
                <a:lnTo>
                  <a:pt x="14374" y="374062"/>
                </a:lnTo>
                <a:lnTo>
                  <a:pt x="31471" y="414843"/>
                </a:lnTo>
                <a:lnTo>
                  <a:pt x="54400" y="452085"/>
                </a:lnTo>
                <a:lnTo>
                  <a:pt x="82581" y="485203"/>
                </a:lnTo>
                <a:lnTo>
                  <a:pt x="115433" y="513612"/>
                </a:lnTo>
                <a:lnTo>
                  <a:pt x="152376" y="536726"/>
                </a:lnTo>
                <a:lnTo>
                  <a:pt x="192828" y="553961"/>
                </a:lnTo>
                <a:lnTo>
                  <a:pt x="236210" y="564731"/>
                </a:lnTo>
                <a:lnTo>
                  <a:pt x="281940" y="568451"/>
                </a:lnTo>
                <a:lnTo>
                  <a:pt x="327669" y="564731"/>
                </a:lnTo>
                <a:lnTo>
                  <a:pt x="371051" y="553961"/>
                </a:lnTo>
                <a:lnTo>
                  <a:pt x="411503" y="536726"/>
                </a:lnTo>
                <a:lnTo>
                  <a:pt x="448446" y="513612"/>
                </a:lnTo>
                <a:lnTo>
                  <a:pt x="481298" y="485203"/>
                </a:lnTo>
                <a:lnTo>
                  <a:pt x="509479" y="452085"/>
                </a:lnTo>
                <a:lnTo>
                  <a:pt x="532408" y="414843"/>
                </a:lnTo>
                <a:lnTo>
                  <a:pt x="549505" y="374062"/>
                </a:lnTo>
                <a:lnTo>
                  <a:pt x="560189" y="330328"/>
                </a:lnTo>
                <a:lnTo>
                  <a:pt x="563879" y="284225"/>
                </a:lnTo>
                <a:lnTo>
                  <a:pt x="560189" y="238123"/>
                </a:lnTo>
                <a:lnTo>
                  <a:pt x="549505" y="194389"/>
                </a:lnTo>
                <a:lnTo>
                  <a:pt x="532408" y="153608"/>
                </a:lnTo>
                <a:lnTo>
                  <a:pt x="509479" y="116366"/>
                </a:lnTo>
                <a:lnTo>
                  <a:pt x="481298" y="83248"/>
                </a:lnTo>
                <a:lnTo>
                  <a:pt x="448446" y="54839"/>
                </a:lnTo>
                <a:lnTo>
                  <a:pt x="411503" y="31725"/>
                </a:lnTo>
                <a:lnTo>
                  <a:pt x="371051" y="14490"/>
                </a:lnTo>
                <a:lnTo>
                  <a:pt x="327669" y="3720"/>
                </a:lnTo>
                <a:lnTo>
                  <a:pt x="281940" y="0"/>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8656319" y="3293364"/>
            <a:ext cx="247015" cy="287020"/>
          </a:xfrm>
          <a:custGeom>
            <a:avLst/>
            <a:gdLst/>
            <a:ahLst/>
            <a:cxnLst/>
            <a:rect l="l" t="t" r="r" b="b"/>
            <a:pathLst>
              <a:path w="247015" h="287020">
                <a:moveTo>
                  <a:pt x="0" y="0"/>
                </a:moveTo>
                <a:lnTo>
                  <a:pt x="0" y="286512"/>
                </a:lnTo>
                <a:lnTo>
                  <a:pt x="246887" y="143256"/>
                </a:lnTo>
                <a:lnTo>
                  <a:pt x="0" y="0"/>
                </a:lnTo>
                <a:close/>
              </a:path>
            </a:pathLst>
          </a:custGeom>
          <a:solidFill>
            <a:srgbClr val="EAEA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7721345" y="4477003"/>
            <a:ext cx="2025650" cy="1272540"/>
          </a:xfrm>
          <a:prstGeom prst="rect">
            <a:avLst/>
          </a:prstGeom>
        </p:spPr>
        <p:txBody>
          <a:bodyPr vert="horz" wrap="square" lIns="0" tIns="13335" rIns="0" bIns="0" rtlCol="0">
            <a:spAutoFit/>
          </a:bodyPr>
          <a:lstStyle/>
          <a:p>
            <a:pPr marL="457834" marR="0" lvl="0" indent="0" algn="l" defTabSz="914400" rtl="0" eaLnBrk="1" fontAlgn="auto" latinLnBrk="0" hangingPunct="1">
              <a:lnSpc>
                <a:spcPct val="100000"/>
              </a:lnSpc>
              <a:spcBef>
                <a:spcPts val="105"/>
              </a:spcBef>
              <a:spcAft>
                <a:spcPts val="0"/>
              </a:spcAft>
              <a:buClrTx/>
              <a:buSzTx/>
              <a:buFontTx/>
              <a:buNone/>
              <a:tabLst/>
              <a:defRPr/>
            </a:pPr>
            <a:r>
              <a:rPr kumimoji="0" sz="1950" b="1" i="0" u="none" strike="noStrike" kern="1200" cap="none" spc="0" normalizeH="0" baseline="0" noProof="0" dirty="0">
                <a:ln>
                  <a:noFill/>
                </a:ln>
                <a:solidFill>
                  <a:srgbClr val="00178F"/>
                </a:solidFill>
                <a:effectLst/>
                <a:uLnTx/>
                <a:uFillTx/>
                <a:latin typeface="Segoe UI Semibold"/>
                <a:ea typeface="+mn-ea"/>
                <a:cs typeface="Segoe UI Semibold"/>
              </a:rPr>
              <a:t>Video </a:t>
            </a:r>
            <a:r>
              <a:rPr kumimoji="0" sz="1950" b="1" i="0" u="none" strike="noStrike" kern="1200" cap="none" spc="-5" normalizeH="0" baseline="0" noProof="0" dirty="0">
                <a:ln>
                  <a:noFill/>
                </a:ln>
                <a:solidFill>
                  <a:srgbClr val="00178F"/>
                </a:solidFill>
                <a:effectLst/>
                <a:uLnTx/>
                <a:uFillTx/>
                <a:latin typeface="Segoe UI Semibold"/>
                <a:ea typeface="+mn-ea"/>
                <a:cs typeface="Segoe UI Semibold"/>
              </a:rPr>
              <a:t>API</a:t>
            </a:r>
            <a:endParaRPr kumimoji="0" sz="1950" b="0" i="0" u="none" strike="noStrike" kern="1200" cap="none" spc="0" normalizeH="0" baseline="0" noProof="0">
              <a:ln>
                <a:noFill/>
              </a:ln>
              <a:solidFill>
                <a:prstClr val="black"/>
              </a:solidFill>
              <a:effectLst/>
              <a:uLnTx/>
              <a:uFillTx/>
              <a:latin typeface="Segoe UI Semibold"/>
              <a:ea typeface="+mn-ea"/>
              <a:cs typeface="Segoe UI Semibold"/>
            </a:endParaRPr>
          </a:p>
          <a:p>
            <a:pPr marL="12065" marR="5080" lvl="0" indent="-2540" algn="ctr" defTabSz="914400" rtl="0" eaLnBrk="1" fontAlgn="auto" latinLnBrk="0" hangingPunct="1">
              <a:lnSpc>
                <a:spcPct val="91000"/>
              </a:lnSpc>
              <a:spcBef>
                <a:spcPts val="2065"/>
              </a:spcBef>
              <a:spcAft>
                <a:spcPts val="0"/>
              </a:spcAft>
              <a:buClrTx/>
              <a:buSzTx/>
              <a:buFontTx/>
              <a:buNone/>
              <a:tabLst/>
              <a:defRPr/>
            </a:pPr>
            <a:r>
              <a:rPr kumimoji="0" sz="1650" b="0" i="0" u="none" strike="noStrike" kern="1200" cap="none" spc="5" normalizeH="0" baseline="0" noProof="0" dirty="0">
                <a:ln>
                  <a:noFill/>
                </a:ln>
                <a:solidFill>
                  <a:srgbClr val="001F50"/>
                </a:solidFill>
                <a:effectLst/>
                <a:uLnTx/>
                <a:uFillTx/>
                <a:latin typeface="Segoe UI"/>
                <a:ea typeface="+mn-ea"/>
                <a:cs typeface="Segoe UI"/>
              </a:rPr>
              <a:t>Analyze, </a:t>
            </a:r>
            <a:r>
              <a:rPr kumimoji="0" sz="1650" b="0" i="0" u="none" strike="noStrike" kern="1200" cap="none" spc="0" normalizeH="0" baseline="0" noProof="0" dirty="0">
                <a:ln>
                  <a:noFill/>
                </a:ln>
                <a:solidFill>
                  <a:srgbClr val="001F50"/>
                </a:solidFill>
                <a:effectLst/>
                <a:uLnTx/>
                <a:uFillTx/>
                <a:latin typeface="Segoe UI"/>
                <a:ea typeface="+mn-ea"/>
                <a:cs typeface="Segoe UI"/>
              </a:rPr>
              <a:t>edit, </a:t>
            </a:r>
            <a:r>
              <a:rPr kumimoji="0" sz="1650" b="0" i="0" u="none" strike="noStrike" kern="1200" cap="none" spc="10" normalizeH="0" baseline="0" noProof="0" dirty="0">
                <a:ln>
                  <a:noFill/>
                </a:ln>
                <a:solidFill>
                  <a:srgbClr val="001F50"/>
                </a:solidFill>
                <a:effectLst/>
                <a:uLnTx/>
                <a:uFillTx/>
                <a:latin typeface="Segoe UI"/>
                <a:ea typeface="+mn-ea"/>
                <a:cs typeface="Segoe UI"/>
              </a:rPr>
              <a:t>and  </a:t>
            </a:r>
            <a:r>
              <a:rPr kumimoji="0" sz="1650" b="0" i="0" u="none" strike="noStrike" kern="1200" cap="none" spc="5" normalizeH="0" baseline="0" noProof="0" dirty="0">
                <a:ln>
                  <a:noFill/>
                </a:ln>
                <a:solidFill>
                  <a:srgbClr val="001F50"/>
                </a:solidFill>
                <a:effectLst/>
                <a:uLnTx/>
                <a:uFillTx/>
                <a:latin typeface="Segoe UI"/>
                <a:ea typeface="+mn-ea"/>
                <a:cs typeface="Segoe UI"/>
              </a:rPr>
              <a:t>process </a:t>
            </a:r>
            <a:r>
              <a:rPr kumimoji="0" sz="1650" b="0" i="0" u="none" strike="noStrike" kern="1200" cap="none" spc="10" normalizeH="0" baseline="0" noProof="0" dirty="0">
                <a:ln>
                  <a:noFill/>
                </a:ln>
                <a:solidFill>
                  <a:srgbClr val="001F50"/>
                </a:solidFill>
                <a:effectLst/>
                <a:uLnTx/>
                <a:uFillTx/>
                <a:latin typeface="Segoe UI"/>
                <a:ea typeface="+mn-ea"/>
                <a:cs typeface="Segoe UI"/>
              </a:rPr>
              <a:t>videos</a:t>
            </a:r>
            <a:r>
              <a:rPr kumimoji="0" sz="1650" b="0" i="0" u="none" strike="noStrike" kern="1200" cap="none" spc="-60" normalizeH="0" baseline="0" noProof="0" dirty="0">
                <a:ln>
                  <a:noFill/>
                </a:ln>
                <a:solidFill>
                  <a:srgbClr val="001F50"/>
                </a:solidFill>
                <a:effectLst/>
                <a:uLnTx/>
                <a:uFillTx/>
                <a:latin typeface="Segoe UI"/>
                <a:ea typeface="+mn-ea"/>
                <a:cs typeface="Segoe UI"/>
              </a:rPr>
              <a:t> </a:t>
            </a:r>
            <a:r>
              <a:rPr kumimoji="0" sz="1650" b="0" i="0" u="none" strike="noStrike" kern="1200" cap="none" spc="5" normalizeH="0" baseline="0" noProof="0" dirty="0">
                <a:ln>
                  <a:noFill/>
                </a:ln>
                <a:solidFill>
                  <a:srgbClr val="001F50"/>
                </a:solidFill>
                <a:effectLst/>
                <a:uLnTx/>
                <a:uFillTx/>
                <a:latin typeface="Segoe UI"/>
                <a:ea typeface="+mn-ea"/>
                <a:cs typeface="Segoe UI"/>
              </a:rPr>
              <a:t>within  your</a:t>
            </a:r>
            <a:r>
              <a:rPr kumimoji="0" sz="1650" b="0" i="0" u="none" strike="noStrike" kern="1200" cap="none" spc="0" normalizeH="0" baseline="0" noProof="0" dirty="0">
                <a:ln>
                  <a:noFill/>
                </a:ln>
                <a:solidFill>
                  <a:srgbClr val="001F50"/>
                </a:solidFill>
                <a:effectLst/>
                <a:uLnTx/>
                <a:uFillTx/>
                <a:latin typeface="Segoe UI"/>
                <a:ea typeface="+mn-ea"/>
                <a:cs typeface="Segoe UI"/>
              </a:rPr>
              <a:t> </a:t>
            </a:r>
            <a:r>
              <a:rPr kumimoji="0" sz="1650" b="0" i="0" u="none" strike="noStrike" kern="1200" cap="none" spc="10" normalizeH="0" baseline="0" noProof="0" dirty="0">
                <a:ln>
                  <a:noFill/>
                </a:ln>
                <a:solidFill>
                  <a:srgbClr val="001F50"/>
                </a:solidFill>
                <a:effectLst/>
                <a:uLnTx/>
                <a:uFillTx/>
                <a:latin typeface="Segoe UI"/>
                <a:ea typeface="+mn-ea"/>
                <a:cs typeface="Segoe UI"/>
              </a:rPr>
              <a:t>app</a:t>
            </a:r>
            <a:endParaRPr kumimoji="0" sz="1650" b="0" i="0" u="none" strike="noStrike" kern="1200" cap="none" spc="0" normalizeH="0" baseline="0" noProof="0">
              <a:ln>
                <a:noFill/>
              </a:ln>
              <a:solidFill>
                <a:prstClr val="black"/>
              </a:solidFill>
              <a:effectLst/>
              <a:uLnTx/>
              <a:uFillTx/>
              <a:latin typeface="Segoe UI"/>
              <a:ea typeface="+mn-ea"/>
              <a:cs typeface="Segoe UI"/>
            </a:endParaRPr>
          </a:p>
        </p:txBody>
      </p:sp>
      <p:sp>
        <p:nvSpPr>
          <p:cNvPr id="16" name="object 16"/>
          <p:cNvSpPr/>
          <p:nvPr/>
        </p:nvSpPr>
        <p:spPr>
          <a:xfrm>
            <a:off x="2945892" y="2651760"/>
            <a:ext cx="1569720" cy="1569720"/>
          </a:xfrm>
          <a:custGeom>
            <a:avLst/>
            <a:gdLst/>
            <a:ahLst/>
            <a:cxnLst/>
            <a:rect l="l" t="t" r="r" b="b"/>
            <a:pathLst>
              <a:path w="1569720" h="1569720">
                <a:moveTo>
                  <a:pt x="0" y="1569720"/>
                </a:moveTo>
                <a:lnTo>
                  <a:pt x="1569720" y="1569720"/>
                </a:lnTo>
                <a:lnTo>
                  <a:pt x="1569720" y="0"/>
                </a:lnTo>
                <a:lnTo>
                  <a:pt x="0" y="0"/>
                </a:lnTo>
                <a:lnTo>
                  <a:pt x="0" y="1569720"/>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101990" y="3064925"/>
            <a:ext cx="1256665" cy="771525"/>
          </a:xfrm>
          <a:custGeom>
            <a:avLst/>
            <a:gdLst/>
            <a:ahLst/>
            <a:cxnLst/>
            <a:rect l="l" t="t" r="r" b="b"/>
            <a:pathLst>
              <a:path w="1256664" h="771525">
                <a:moveTo>
                  <a:pt x="624186" y="0"/>
                </a:moveTo>
                <a:lnTo>
                  <a:pt x="574702" y="2772"/>
                </a:lnTo>
                <a:lnTo>
                  <a:pt x="524743" y="10358"/>
                </a:lnTo>
                <a:lnTo>
                  <a:pt x="474329" y="22952"/>
                </a:lnTo>
                <a:lnTo>
                  <a:pt x="427717" y="38906"/>
                </a:lnTo>
                <a:lnTo>
                  <a:pt x="382924" y="57702"/>
                </a:lnTo>
                <a:lnTo>
                  <a:pt x="339824" y="79179"/>
                </a:lnTo>
                <a:lnTo>
                  <a:pt x="298293" y="103174"/>
                </a:lnTo>
                <a:lnTo>
                  <a:pt x="258206" y="129523"/>
                </a:lnTo>
                <a:lnTo>
                  <a:pt x="219440" y="158064"/>
                </a:lnTo>
                <a:lnTo>
                  <a:pt x="181869" y="188635"/>
                </a:lnTo>
                <a:lnTo>
                  <a:pt x="145370" y="221072"/>
                </a:lnTo>
                <a:lnTo>
                  <a:pt x="109819" y="255213"/>
                </a:lnTo>
                <a:lnTo>
                  <a:pt x="75090" y="290896"/>
                </a:lnTo>
                <a:lnTo>
                  <a:pt x="41060" y="327956"/>
                </a:lnTo>
                <a:lnTo>
                  <a:pt x="7604" y="366233"/>
                </a:lnTo>
                <a:lnTo>
                  <a:pt x="0" y="385664"/>
                </a:lnTo>
                <a:lnTo>
                  <a:pt x="4085" y="394201"/>
                </a:lnTo>
                <a:lnTo>
                  <a:pt x="11160" y="402428"/>
                </a:lnTo>
                <a:lnTo>
                  <a:pt x="17200" y="411100"/>
                </a:lnTo>
                <a:lnTo>
                  <a:pt x="24241" y="420462"/>
                </a:lnTo>
                <a:lnTo>
                  <a:pt x="31948" y="429824"/>
                </a:lnTo>
                <a:lnTo>
                  <a:pt x="39989" y="438496"/>
                </a:lnTo>
                <a:lnTo>
                  <a:pt x="74157" y="476425"/>
                </a:lnTo>
                <a:lnTo>
                  <a:pt x="109046" y="512677"/>
                </a:lnTo>
                <a:lnTo>
                  <a:pt x="144707" y="547126"/>
                </a:lnTo>
                <a:lnTo>
                  <a:pt x="181197" y="579645"/>
                </a:lnTo>
                <a:lnTo>
                  <a:pt x="218569" y="610109"/>
                </a:lnTo>
                <a:lnTo>
                  <a:pt x="256879" y="638391"/>
                </a:lnTo>
                <a:lnTo>
                  <a:pt x="296179" y="664366"/>
                </a:lnTo>
                <a:lnTo>
                  <a:pt x="336526" y="687906"/>
                </a:lnTo>
                <a:lnTo>
                  <a:pt x="377973" y="708887"/>
                </a:lnTo>
                <a:lnTo>
                  <a:pt x="420574" y="727182"/>
                </a:lnTo>
                <a:lnTo>
                  <a:pt x="464384" y="742665"/>
                </a:lnTo>
                <a:lnTo>
                  <a:pt x="509458" y="755210"/>
                </a:lnTo>
                <a:lnTo>
                  <a:pt x="555850" y="764691"/>
                </a:lnTo>
                <a:lnTo>
                  <a:pt x="603615" y="770982"/>
                </a:lnTo>
                <a:lnTo>
                  <a:pt x="613154" y="770927"/>
                </a:lnTo>
                <a:lnTo>
                  <a:pt x="620680" y="770538"/>
                </a:lnTo>
                <a:lnTo>
                  <a:pt x="626850" y="769482"/>
                </a:lnTo>
                <a:lnTo>
                  <a:pt x="632317" y="767426"/>
                </a:lnTo>
                <a:lnTo>
                  <a:pt x="683134" y="763436"/>
                </a:lnTo>
                <a:lnTo>
                  <a:pt x="732212" y="755930"/>
                </a:lnTo>
                <a:lnTo>
                  <a:pt x="779636" y="745048"/>
                </a:lnTo>
                <a:lnTo>
                  <a:pt x="825487" y="730930"/>
                </a:lnTo>
                <a:lnTo>
                  <a:pt x="869849" y="713719"/>
                </a:lnTo>
                <a:lnTo>
                  <a:pt x="912806" y="693555"/>
                </a:lnTo>
                <a:lnTo>
                  <a:pt x="954440" y="670578"/>
                </a:lnTo>
                <a:lnTo>
                  <a:pt x="955724" y="669763"/>
                </a:lnTo>
                <a:lnTo>
                  <a:pt x="628761" y="669763"/>
                </a:lnTo>
                <a:lnTo>
                  <a:pt x="582429" y="666062"/>
                </a:lnTo>
                <a:lnTo>
                  <a:pt x="538600" y="655337"/>
                </a:lnTo>
                <a:lnTo>
                  <a:pt x="497832" y="638151"/>
                </a:lnTo>
                <a:lnTo>
                  <a:pt x="460686" y="615070"/>
                </a:lnTo>
                <a:lnTo>
                  <a:pt x="427720" y="586657"/>
                </a:lnTo>
                <a:lnTo>
                  <a:pt x="399493" y="553479"/>
                </a:lnTo>
                <a:lnTo>
                  <a:pt x="376566" y="516099"/>
                </a:lnTo>
                <a:lnTo>
                  <a:pt x="359496" y="475081"/>
                </a:lnTo>
                <a:lnTo>
                  <a:pt x="348844" y="430992"/>
                </a:lnTo>
                <a:lnTo>
                  <a:pt x="345170" y="384394"/>
                </a:lnTo>
                <a:lnTo>
                  <a:pt x="348844" y="337762"/>
                </a:lnTo>
                <a:lnTo>
                  <a:pt x="359496" y="293645"/>
                </a:lnTo>
                <a:lnTo>
                  <a:pt x="376566" y="252606"/>
                </a:lnTo>
                <a:lnTo>
                  <a:pt x="399493" y="215210"/>
                </a:lnTo>
                <a:lnTo>
                  <a:pt x="427720" y="182020"/>
                </a:lnTo>
                <a:lnTo>
                  <a:pt x="460686" y="153600"/>
                </a:lnTo>
                <a:lnTo>
                  <a:pt x="497832" y="130513"/>
                </a:lnTo>
                <a:lnTo>
                  <a:pt x="538600" y="113325"/>
                </a:lnTo>
                <a:lnTo>
                  <a:pt x="582429" y="102599"/>
                </a:lnTo>
                <a:lnTo>
                  <a:pt x="628761" y="98898"/>
                </a:lnTo>
                <a:lnTo>
                  <a:pt x="955532" y="98898"/>
                </a:lnTo>
                <a:lnTo>
                  <a:pt x="909952" y="73465"/>
                </a:lnTo>
                <a:lnTo>
                  <a:pt x="863753" y="51473"/>
                </a:lnTo>
                <a:lnTo>
                  <a:pt x="816955" y="33120"/>
                </a:lnTo>
                <a:lnTo>
                  <a:pt x="769579" y="18600"/>
                </a:lnTo>
                <a:lnTo>
                  <a:pt x="721645" y="8109"/>
                </a:lnTo>
                <a:lnTo>
                  <a:pt x="673174" y="1844"/>
                </a:lnTo>
                <a:lnTo>
                  <a:pt x="624186" y="0"/>
                </a:lnTo>
                <a:close/>
              </a:path>
              <a:path w="1256664" h="771525">
                <a:moveTo>
                  <a:pt x="955532" y="98898"/>
                </a:moveTo>
                <a:lnTo>
                  <a:pt x="628761" y="98898"/>
                </a:lnTo>
                <a:lnTo>
                  <a:pt x="675092" y="102599"/>
                </a:lnTo>
                <a:lnTo>
                  <a:pt x="718921" y="113325"/>
                </a:lnTo>
                <a:lnTo>
                  <a:pt x="759689" y="130513"/>
                </a:lnTo>
                <a:lnTo>
                  <a:pt x="796835" y="153600"/>
                </a:lnTo>
                <a:lnTo>
                  <a:pt x="829802" y="182020"/>
                </a:lnTo>
                <a:lnTo>
                  <a:pt x="858028" y="215210"/>
                </a:lnTo>
                <a:lnTo>
                  <a:pt x="880956" y="252606"/>
                </a:lnTo>
                <a:lnTo>
                  <a:pt x="898025" y="293645"/>
                </a:lnTo>
                <a:lnTo>
                  <a:pt x="908677" y="337762"/>
                </a:lnTo>
                <a:lnTo>
                  <a:pt x="912352" y="384394"/>
                </a:lnTo>
                <a:lnTo>
                  <a:pt x="908677" y="430992"/>
                </a:lnTo>
                <a:lnTo>
                  <a:pt x="898025" y="475081"/>
                </a:lnTo>
                <a:lnTo>
                  <a:pt x="880956" y="516099"/>
                </a:lnTo>
                <a:lnTo>
                  <a:pt x="858028" y="553479"/>
                </a:lnTo>
                <a:lnTo>
                  <a:pt x="829802" y="586657"/>
                </a:lnTo>
                <a:lnTo>
                  <a:pt x="796835" y="615070"/>
                </a:lnTo>
                <a:lnTo>
                  <a:pt x="759689" y="638151"/>
                </a:lnTo>
                <a:lnTo>
                  <a:pt x="718921" y="655337"/>
                </a:lnTo>
                <a:lnTo>
                  <a:pt x="675092" y="666062"/>
                </a:lnTo>
                <a:lnTo>
                  <a:pt x="628761" y="669763"/>
                </a:lnTo>
                <a:lnTo>
                  <a:pt x="955724" y="669763"/>
                </a:lnTo>
                <a:lnTo>
                  <a:pt x="994836" y="644930"/>
                </a:lnTo>
                <a:lnTo>
                  <a:pt x="1034077" y="616751"/>
                </a:lnTo>
                <a:lnTo>
                  <a:pt x="1072245" y="586183"/>
                </a:lnTo>
                <a:lnTo>
                  <a:pt x="1109424" y="553366"/>
                </a:lnTo>
                <a:lnTo>
                  <a:pt x="1145697" y="518441"/>
                </a:lnTo>
                <a:lnTo>
                  <a:pt x="1181149" y="481549"/>
                </a:lnTo>
                <a:lnTo>
                  <a:pt x="1215861" y="442831"/>
                </a:lnTo>
                <a:lnTo>
                  <a:pt x="1249918" y="402428"/>
                </a:lnTo>
                <a:lnTo>
                  <a:pt x="1256359" y="389514"/>
                </a:lnTo>
                <a:lnTo>
                  <a:pt x="1255728" y="377600"/>
                </a:lnTo>
                <a:lnTo>
                  <a:pt x="1211202" y="318167"/>
                </a:lnTo>
                <a:lnTo>
                  <a:pt x="1178631" y="282296"/>
                </a:lnTo>
                <a:lnTo>
                  <a:pt x="1144881" y="247869"/>
                </a:lnTo>
                <a:lnTo>
                  <a:pt x="1109868" y="214928"/>
                </a:lnTo>
                <a:lnTo>
                  <a:pt x="1073511" y="183518"/>
                </a:lnTo>
                <a:lnTo>
                  <a:pt x="1035611" y="153600"/>
                </a:lnTo>
                <a:lnTo>
                  <a:pt x="996426" y="125460"/>
                </a:lnTo>
                <a:lnTo>
                  <a:pt x="955532" y="98898"/>
                </a:lnTo>
                <a:close/>
              </a:path>
            </a:pathLst>
          </a:custGeom>
          <a:solidFill>
            <a:srgbClr val="FAFBF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447288" y="3163823"/>
            <a:ext cx="565785" cy="568960"/>
          </a:xfrm>
          <a:custGeom>
            <a:avLst/>
            <a:gdLst/>
            <a:ahLst/>
            <a:cxnLst/>
            <a:rect l="l" t="t" r="r" b="b"/>
            <a:pathLst>
              <a:path w="565785" h="568960">
                <a:moveTo>
                  <a:pt x="282701" y="0"/>
                </a:moveTo>
                <a:lnTo>
                  <a:pt x="236858" y="3720"/>
                </a:lnTo>
                <a:lnTo>
                  <a:pt x="193365" y="14490"/>
                </a:lnTo>
                <a:lnTo>
                  <a:pt x="152805" y="31725"/>
                </a:lnTo>
                <a:lnTo>
                  <a:pt x="115763" y="54839"/>
                </a:lnTo>
                <a:lnTo>
                  <a:pt x="82819" y="83248"/>
                </a:lnTo>
                <a:lnTo>
                  <a:pt x="54559" y="116366"/>
                </a:lnTo>
                <a:lnTo>
                  <a:pt x="31563" y="153608"/>
                </a:lnTo>
                <a:lnTo>
                  <a:pt x="14417" y="194389"/>
                </a:lnTo>
                <a:lnTo>
                  <a:pt x="3701" y="238123"/>
                </a:lnTo>
                <a:lnTo>
                  <a:pt x="0" y="284225"/>
                </a:lnTo>
                <a:lnTo>
                  <a:pt x="3701" y="330328"/>
                </a:lnTo>
                <a:lnTo>
                  <a:pt x="14417" y="374062"/>
                </a:lnTo>
                <a:lnTo>
                  <a:pt x="31563" y="414843"/>
                </a:lnTo>
                <a:lnTo>
                  <a:pt x="54559" y="452085"/>
                </a:lnTo>
                <a:lnTo>
                  <a:pt x="82819" y="485203"/>
                </a:lnTo>
                <a:lnTo>
                  <a:pt x="115763" y="513612"/>
                </a:lnTo>
                <a:lnTo>
                  <a:pt x="152805" y="536726"/>
                </a:lnTo>
                <a:lnTo>
                  <a:pt x="193365" y="553961"/>
                </a:lnTo>
                <a:lnTo>
                  <a:pt x="236858" y="564731"/>
                </a:lnTo>
                <a:lnTo>
                  <a:pt x="282701" y="568451"/>
                </a:lnTo>
                <a:lnTo>
                  <a:pt x="328545" y="564731"/>
                </a:lnTo>
                <a:lnTo>
                  <a:pt x="372038" y="553961"/>
                </a:lnTo>
                <a:lnTo>
                  <a:pt x="412598" y="536726"/>
                </a:lnTo>
                <a:lnTo>
                  <a:pt x="449640" y="513612"/>
                </a:lnTo>
                <a:lnTo>
                  <a:pt x="482584" y="485203"/>
                </a:lnTo>
                <a:lnTo>
                  <a:pt x="510844" y="452085"/>
                </a:lnTo>
                <a:lnTo>
                  <a:pt x="533840" y="414843"/>
                </a:lnTo>
                <a:lnTo>
                  <a:pt x="550986" y="374062"/>
                </a:lnTo>
                <a:lnTo>
                  <a:pt x="561702" y="330328"/>
                </a:lnTo>
                <a:lnTo>
                  <a:pt x="565403" y="284225"/>
                </a:lnTo>
                <a:lnTo>
                  <a:pt x="561702" y="238123"/>
                </a:lnTo>
                <a:lnTo>
                  <a:pt x="550986" y="194389"/>
                </a:lnTo>
                <a:lnTo>
                  <a:pt x="533840" y="153608"/>
                </a:lnTo>
                <a:lnTo>
                  <a:pt x="510844" y="116366"/>
                </a:lnTo>
                <a:lnTo>
                  <a:pt x="482584" y="83248"/>
                </a:lnTo>
                <a:lnTo>
                  <a:pt x="449640" y="54839"/>
                </a:lnTo>
                <a:lnTo>
                  <a:pt x="412598" y="31725"/>
                </a:lnTo>
                <a:lnTo>
                  <a:pt x="372038" y="14490"/>
                </a:lnTo>
                <a:lnTo>
                  <a:pt x="328545" y="3720"/>
                </a:lnTo>
                <a:lnTo>
                  <a:pt x="282701" y="0"/>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52444" y="3528059"/>
            <a:ext cx="356870" cy="94615"/>
          </a:xfrm>
          <a:custGeom>
            <a:avLst/>
            <a:gdLst/>
            <a:ahLst/>
            <a:cxnLst/>
            <a:rect l="l" t="t" r="r" b="b"/>
            <a:pathLst>
              <a:path w="356870" h="94614">
                <a:moveTo>
                  <a:pt x="0" y="0"/>
                </a:moveTo>
                <a:lnTo>
                  <a:pt x="26542" y="31623"/>
                </a:lnTo>
                <a:lnTo>
                  <a:pt x="58757" y="57840"/>
                </a:lnTo>
                <a:lnTo>
                  <a:pt x="95757" y="77628"/>
                </a:lnTo>
                <a:lnTo>
                  <a:pt x="136663" y="90130"/>
                </a:lnTo>
                <a:lnTo>
                  <a:pt x="180593" y="94487"/>
                </a:lnTo>
                <a:lnTo>
                  <a:pt x="224450" y="90130"/>
                </a:lnTo>
                <a:lnTo>
                  <a:pt x="265318" y="77628"/>
                </a:lnTo>
                <a:lnTo>
                  <a:pt x="302305" y="57840"/>
                </a:lnTo>
                <a:lnTo>
                  <a:pt x="329368" y="35813"/>
                </a:lnTo>
                <a:lnTo>
                  <a:pt x="185673" y="35813"/>
                </a:lnTo>
                <a:lnTo>
                  <a:pt x="147619" y="34381"/>
                </a:lnTo>
                <a:lnTo>
                  <a:pt x="110315" y="30162"/>
                </a:lnTo>
                <a:lnTo>
                  <a:pt x="73892" y="23276"/>
                </a:lnTo>
                <a:lnTo>
                  <a:pt x="38480" y="13842"/>
                </a:lnTo>
                <a:lnTo>
                  <a:pt x="0" y="0"/>
                </a:lnTo>
                <a:close/>
              </a:path>
              <a:path w="356870" h="94614">
                <a:moveTo>
                  <a:pt x="356615" y="5334"/>
                </a:moveTo>
                <a:lnTo>
                  <a:pt x="297580" y="23276"/>
                </a:lnTo>
                <a:lnTo>
                  <a:pt x="223801" y="34381"/>
                </a:lnTo>
                <a:lnTo>
                  <a:pt x="185673" y="35813"/>
                </a:lnTo>
                <a:lnTo>
                  <a:pt x="329368" y="35813"/>
                </a:lnTo>
                <a:lnTo>
                  <a:pt x="334517" y="31623"/>
                </a:lnTo>
                <a:lnTo>
                  <a:pt x="356615" y="5334"/>
                </a:lnTo>
                <a:close/>
              </a:path>
            </a:pathLst>
          </a:custGeom>
          <a:solidFill>
            <a:srgbClr val="EAEA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3557015" y="3334511"/>
            <a:ext cx="96012" cy="9601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3806952" y="3334511"/>
            <a:ext cx="97536" cy="960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2685414" y="4477003"/>
            <a:ext cx="2089785" cy="1272540"/>
          </a:xfrm>
          <a:prstGeom prst="rect">
            <a:avLst/>
          </a:prstGeom>
        </p:spPr>
        <p:txBody>
          <a:bodyPr vert="horz" wrap="square" lIns="0" tIns="13335" rIns="0" bIns="0" rtlCol="0">
            <a:spAutoFit/>
          </a:bodyPr>
          <a:lstStyle/>
          <a:p>
            <a:pPr marL="565785" marR="0" lvl="0" indent="0" algn="l" defTabSz="914400" rtl="0" eaLnBrk="1" fontAlgn="auto" latinLnBrk="0" hangingPunct="1">
              <a:lnSpc>
                <a:spcPct val="100000"/>
              </a:lnSpc>
              <a:spcBef>
                <a:spcPts val="105"/>
              </a:spcBef>
              <a:spcAft>
                <a:spcPts val="0"/>
              </a:spcAft>
              <a:buClrTx/>
              <a:buSzTx/>
              <a:buFontTx/>
              <a:buNone/>
              <a:tabLst/>
              <a:defRPr/>
            </a:pPr>
            <a:r>
              <a:rPr kumimoji="0" sz="1950" b="1" i="0" u="none" strike="noStrike" kern="1200" cap="none" spc="-5" normalizeH="0" baseline="0" noProof="0" dirty="0">
                <a:ln>
                  <a:noFill/>
                </a:ln>
                <a:solidFill>
                  <a:srgbClr val="00178F"/>
                </a:solidFill>
                <a:effectLst/>
                <a:uLnTx/>
                <a:uFillTx/>
                <a:latin typeface="Segoe UI Semibold"/>
                <a:ea typeface="+mn-ea"/>
                <a:cs typeface="Segoe UI Semibold"/>
              </a:rPr>
              <a:t>Face</a:t>
            </a:r>
            <a:r>
              <a:rPr kumimoji="0" sz="1950" b="1" i="0" u="none" strike="noStrike" kern="1200" cap="none" spc="0" normalizeH="0" baseline="0" noProof="0" dirty="0">
                <a:ln>
                  <a:noFill/>
                </a:ln>
                <a:solidFill>
                  <a:srgbClr val="00178F"/>
                </a:solidFill>
                <a:effectLst/>
                <a:uLnTx/>
                <a:uFillTx/>
                <a:latin typeface="Segoe UI Semibold"/>
                <a:ea typeface="+mn-ea"/>
                <a:cs typeface="Segoe UI Semibold"/>
              </a:rPr>
              <a:t> </a:t>
            </a:r>
            <a:r>
              <a:rPr kumimoji="0" sz="1950" b="1" i="0" u="none" strike="noStrike" kern="1200" cap="none" spc="-5" normalizeH="0" baseline="0" noProof="0" dirty="0">
                <a:ln>
                  <a:noFill/>
                </a:ln>
                <a:solidFill>
                  <a:srgbClr val="00178F"/>
                </a:solidFill>
                <a:effectLst/>
                <a:uLnTx/>
                <a:uFillTx/>
                <a:latin typeface="Segoe UI Semibold"/>
                <a:ea typeface="+mn-ea"/>
                <a:cs typeface="Segoe UI Semibold"/>
              </a:rPr>
              <a:t>API</a:t>
            </a:r>
            <a:endParaRPr kumimoji="0" sz="1950" b="0" i="0" u="none" strike="noStrike" kern="1200" cap="none" spc="0" normalizeH="0" baseline="0" noProof="0">
              <a:ln>
                <a:noFill/>
              </a:ln>
              <a:solidFill>
                <a:prstClr val="black"/>
              </a:solidFill>
              <a:effectLst/>
              <a:uLnTx/>
              <a:uFillTx/>
              <a:latin typeface="Segoe UI Semibold"/>
              <a:ea typeface="+mn-ea"/>
              <a:cs typeface="Segoe UI Semibold"/>
            </a:endParaRPr>
          </a:p>
          <a:p>
            <a:pPr marL="12700" marR="5080" lvl="0" indent="635" algn="ctr" defTabSz="914400" rtl="0" eaLnBrk="1" fontAlgn="auto" latinLnBrk="0" hangingPunct="1">
              <a:lnSpc>
                <a:spcPct val="91000"/>
              </a:lnSpc>
              <a:spcBef>
                <a:spcPts val="2065"/>
              </a:spcBef>
              <a:spcAft>
                <a:spcPts val="0"/>
              </a:spcAft>
              <a:buClrTx/>
              <a:buSzTx/>
              <a:buFontTx/>
              <a:buNone/>
              <a:tabLst/>
              <a:defRPr/>
            </a:pPr>
            <a:r>
              <a:rPr kumimoji="0" sz="1650" b="0" i="0" u="none" strike="noStrike" kern="1200" cap="none" spc="5" normalizeH="0" baseline="0" noProof="0" dirty="0">
                <a:ln>
                  <a:noFill/>
                </a:ln>
                <a:solidFill>
                  <a:srgbClr val="001F50"/>
                </a:solidFill>
                <a:effectLst/>
                <a:uLnTx/>
                <a:uFillTx/>
                <a:latin typeface="Segoe UI"/>
                <a:ea typeface="+mn-ea"/>
                <a:cs typeface="Segoe UI"/>
              </a:rPr>
              <a:t>Detect, identify,  analyze, organize,</a:t>
            </a:r>
            <a:r>
              <a:rPr kumimoji="0" sz="1650" b="0" i="0" u="none" strike="noStrike" kern="1200" cap="none" spc="-90" normalizeH="0" baseline="0" noProof="0" dirty="0">
                <a:ln>
                  <a:noFill/>
                </a:ln>
                <a:solidFill>
                  <a:srgbClr val="001F50"/>
                </a:solidFill>
                <a:effectLst/>
                <a:uLnTx/>
                <a:uFillTx/>
                <a:latin typeface="Segoe UI"/>
                <a:ea typeface="+mn-ea"/>
                <a:cs typeface="Segoe UI"/>
              </a:rPr>
              <a:t> </a:t>
            </a:r>
            <a:r>
              <a:rPr kumimoji="0" sz="1650" b="0" i="0" u="none" strike="noStrike" kern="1200" cap="none" spc="10" normalizeH="0" baseline="0" noProof="0" dirty="0">
                <a:ln>
                  <a:noFill/>
                </a:ln>
                <a:solidFill>
                  <a:srgbClr val="001F50"/>
                </a:solidFill>
                <a:effectLst/>
                <a:uLnTx/>
                <a:uFillTx/>
                <a:latin typeface="Segoe UI"/>
                <a:ea typeface="+mn-ea"/>
                <a:cs typeface="Segoe UI"/>
              </a:rPr>
              <a:t>and  </a:t>
            </a:r>
            <a:r>
              <a:rPr kumimoji="0" sz="1650" b="0" i="0" u="none" strike="noStrike" kern="1200" cap="none" spc="5" normalizeH="0" baseline="0" noProof="0" dirty="0">
                <a:ln>
                  <a:noFill/>
                </a:ln>
                <a:solidFill>
                  <a:srgbClr val="001F50"/>
                </a:solidFill>
                <a:effectLst/>
                <a:uLnTx/>
                <a:uFillTx/>
                <a:latin typeface="Segoe UI"/>
                <a:ea typeface="+mn-ea"/>
                <a:cs typeface="Segoe UI"/>
              </a:rPr>
              <a:t>tag faces </a:t>
            </a:r>
            <a:r>
              <a:rPr kumimoji="0" sz="1650" b="0" i="0" u="none" strike="noStrike" kern="1200" cap="none" spc="0" normalizeH="0" baseline="0" noProof="0" dirty="0">
                <a:ln>
                  <a:noFill/>
                </a:ln>
                <a:solidFill>
                  <a:srgbClr val="001F50"/>
                </a:solidFill>
                <a:effectLst/>
                <a:uLnTx/>
                <a:uFillTx/>
                <a:latin typeface="Segoe UI"/>
                <a:ea typeface="+mn-ea"/>
                <a:cs typeface="Segoe UI"/>
              </a:rPr>
              <a:t>in</a:t>
            </a:r>
            <a:r>
              <a:rPr kumimoji="0" sz="1650" b="0" i="0" u="none" strike="noStrike" kern="1200" cap="none" spc="-10" normalizeH="0" baseline="0" noProof="0" dirty="0">
                <a:ln>
                  <a:noFill/>
                </a:ln>
                <a:solidFill>
                  <a:srgbClr val="001F50"/>
                </a:solidFill>
                <a:effectLst/>
                <a:uLnTx/>
                <a:uFillTx/>
                <a:latin typeface="Segoe UI"/>
                <a:ea typeface="+mn-ea"/>
                <a:cs typeface="Segoe UI"/>
              </a:rPr>
              <a:t> </a:t>
            </a:r>
            <a:r>
              <a:rPr kumimoji="0" sz="1650" b="0" i="0" u="none" strike="noStrike" kern="1200" cap="none" spc="5" normalizeH="0" baseline="0" noProof="0" dirty="0">
                <a:ln>
                  <a:noFill/>
                </a:ln>
                <a:solidFill>
                  <a:srgbClr val="001F50"/>
                </a:solidFill>
                <a:effectLst/>
                <a:uLnTx/>
                <a:uFillTx/>
                <a:latin typeface="Segoe UI"/>
                <a:ea typeface="+mn-ea"/>
                <a:cs typeface="Segoe UI"/>
              </a:rPr>
              <a:t>photos</a:t>
            </a:r>
            <a:endParaRPr kumimoji="0" sz="1650" b="0" i="0" u="none" strike="noStrike" kern="1200" cap="none" spc="0" normalizeH="0" baseline="0" noProof="0">
              <a:ln>
                <a:noFill/>
              </a:ln>
              <a:solidFill>
                <a:prstClr val="black"/>
              </a:solidFill>
              <a:effectLst/>
              <a:uLnTx/>
              <a:uFillTx/>
              <a:latin typeface="Segoe UI"/>
              <a:ea typeface="+mn-ea"/>
              <a:cs typeface="Segoe UI"/>
            </a:endParaRPr>
          </a:p>
        </p:txBody>
      </p:sp>
      <p:sp>
        <p:nvSpPr>
          <p:cNvPr id="23" name="object 23"/>
          <p:cNvSpPr/>
          <p:nvPr/>
        </p:nvSpPr>
        <p:spPr>
          <a:xfrm>
            <a:off x="5448300" y="2651760"/>
            <a:ext cx="1568450" cy="1569720"/>
          </a:xfrm>
          <a:custGeom>
            <a:avLst/>
            <a:gdLst/>
            <a:ahLst/>
            <a:cxnLst/>
            <a:rect l="l" t="t" r="r" b="b"/>
            <a:pathLst>
              <a:path w="1568450" h="1569720">
                <a:moveTo>
                  <a:pt x="0" y="1569720"/>
                </a:moveTo>
                <a:lnTo>
                  <a:pt x="1568196" y="1569720"/>
                </a:lnTo>
                <a:lnTo>
                  <a:pt x="1568196" y="0"/>
                </a:lnTo>
                <a:lnTo>
                  <a:pt x="0" y="0"/>
                </a:lnTo>
                <a:lnTo>
                  <a:pt x="0" y="1569720"/>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5604351" y="3064925"/>
            <a:ext cx="1255395" cy="771525"/>
          </a:xfrm>
          <a:custGeom>
            <a:avLst/>
            <a:gdLst/>
            <a:ahLst/>
            <a:cxnLst/>
            <a:rect l="l" t="t" r="r" b="b"/>
            <a:pathLst>
              <a:path w="1255395" h="771525">
                <a:moveTo>
                  <a:pt x="623525" y="0"/>
                </a:moveTo>
                <a:lnTo>
                  <a:pt x="574103" y="2772"/>
                </a:lnTo>
                <a:lnTo>
                  <a:pt x="524210" y="10358"/>
                </a:lnTo>
                <a:lnTo>
                  <a:pt x="473868" y="22952"/>
                </a:lnTo>
                <a:lnTo>
                  <a:pt x="427291" y="38906"/>
                </a:lnTo>
                <a:lnTo>
                  <a:pt x="382536" y="57702"/>
                </a:lnTo>
                <a:lnTo>
                  <a:pt x="339478" y="79179"/>
                </a:lnTo>
                <a:lnTo>
                  <a:pt x="297992" y="103174"/>
                </a:lnTo>
                <a:lnTo>
                  <a:pt x="257952" y="129523"/>
                </a:lnTo>
                <a:lnTo>
                  <a:pt x="219233" y="158064"/>
                </a:lnTo>
                <a:lnTo>
                  <a:pt x="181710" y="188635"/>
                </a:lnTo>
                <a:lnTo>
                  <a:pt x="145258" y="221072"/>
                </a:lnTo>
                <a:lnTo>
                  <a:pt x="109751" y="255213"/>
                </a:lnTo>
                <a:lnTo>
                  <a:pt x="75065" y="290896"/>
                </a:lnTo>
                <a:lnTo>
                  <a:pt x="41073" y="327956"/>
                </a:lnTo>
                <a:lnTo>
                  <a:pt x="7651" y="366233"/>
                </a:lnTo>
                <a:lnTo>
                  <a:pt x="0" y="385664"/>
                </a:lnTo>
                <a:lnTo>
                  <a:pt x="4079" y="394201"/>
                </a:lnTo>
                <a:lnTo>
                  <a:pt x="11207" y="402428"/>
                </a:lnTo>
                <a:lnTo>
                  <a:pt x="17228" y="411100"/>
                </a:lnTo>
                <a:lnTo>
                  <a:pt x="24225" y="420462"/>
                </a:lnTo>
                <a:lnTo>
                  <a:pt x="31888" y="429824"/>
                </a:lnTo>
                <a:lnTo>
                  <a:pt x="39909" y="438496"/>
                </a:lnTo>
                <a:lnTo>
                  <a:pt x="74072" y="476425"/>
                </a:lnTo>
                <a:lnTo>
                  <a:pt x="108944" y="512677"/>
                </a:lnTo>
                <a:lnTo>
                  <a:pt x="144580" y="547126"/>
                </a:lnTo>
                <a:lnTo>
                  <a:pt x="181036" y="579645"/>
                </a:lnTo>
                <a:lnTo>
                  <a:pt x="218367" y="610109"/>
                </a:lnTo>
                <a:lnTo>
                  <a:pt x="256629" y="638391"/>
                </a:lnTo>
                <a:lnTo>
                  <a:pt x="295878" y="664366"/>
                </a:lnTo>
                <a:lnTo>
                  <a:pt x="336168" y="687906"/>
                </a:lnTo>
                <a:lnTo>
                  <a:pt x="377556" y="708887"/>
                </a:lnTo>
                <a:lnTo>
                  <a:pt x="420097" y="727182"/>
                </a:lnTo>
                <a:lnTo>
                  <a:pt x="463846" y="742665"/>
                </a:lnTo>
                <a:lnTo>
                  <a:pt x="508859" y="755210"/>
                </a:lnTo>
                <a:lnTo>
                  <a:pt x="555192" y="764691"/>
                </a:lnTo>
                <a:lnTo>
                  <a:pt x="602900" y="770982"/>
                </a:lnTo>
                <a:lnTo>
                  <a:pt x="612439" y="770927"/>
                </a:lnTo>
                <a:lnTo>
                  <a:pt x="619966" y="770538"/>
                </a:lnTo>
                <a:lnTo>
                  <a:pt x="626135" y="769482"/>
                </a:lnTo>
                <a:lnTo>
                  <a:pt x="631602" y="767426"/>
                </a:lnTo>
                <a:lnTo>
                  <a:pt x="682347" y="763436"/>
                </a:lnTo>
                <a:lnTo>
                  <a:pt x="731358" y="755930"/>
                </a:lnTo>
                <a:lnTo>
                  <a:pt x="778720" y="745048"/>
                </a:lnTo>
                <a:lnTo>
                  <a:pt x="824514" y="730930"/>
                </a:lnTo>
                <a:lnTo>
                  <a:pt x="868824" y="713719"/>
                </a:lnTo>
                <a:lnTo>
                  <a:pt x="911732" y="693555"/>
                </a:lnTo>
                <a:lnTo>
                  <a:pt x="953320" y="670578"/>
                </a:lnTo>
                <a:lnTo>
                  <a:pt x="954602" y="669763"/>
                </a:lnTo>
                <a:lnTo>
                  <a:pt x="628046" y="669763"/>
                </a:lnTo>
                <a:lnTo>
                  <a:pt x="581783" y="666062"/>
                </a:lnTo>
                <a:lnTo>
                  <a:pt x="538009" y="655337"/>
                </a:lnTo>
                <a:lnTo>
                  <a:pt x="497285" y="638151"/>
                </a:lnTo>
                <a:lnTo>
                  <a:pt x="460171" y="615070"/>
                </a:lnTo>
                <a:lnTo>
                  <a:pt x="427228" y="586657"/>
                </a:lnTo>
                <a:lnTo>
                  <a:pt x="399016" y="553479"/>
                </a:lnTo>
                <a:lnTo>
                  <a:pt x="376098" y="516099"/>
                </a:lnTo>
                <a:lnTo>
                  <a:pt x="359034" y="475081"/>
                </a:lnTo>
                <a:lnTo>
                  <a:pt x="348384" y="430992"/>
                </a:lnTo>
                <a:lnTo>
                  <a:pt x="344709" y="384394"/>
                </a:lnTo>
                <a:lnTo>
                  <a:pt x="348384" y="337762"/>
                </a:lnTo>
                <a:lnTo>
                  <a:pt x="359034" y="293645"/>
                </a:lnTo>
                <a:lnTo>
                  <a:pt x="376098" y="252606"/>
                </a:lnTo>
                <a:lnTo>
                  <a:pt x="399016" y="215210"/>
                </a:lnTo>
                <a:lnTo>
                  <a:pt x="427227" y="182020"/>
                </a:lnTo>
                <a:lnTo>
                  <a:pt x="460171" y="153600"/>
                </a:lnTo>
                <a:lnTo>
                  <a:pt x="497285" y="130513"/>
                </a:lnTo>
                <a:lnTo>
                  <a:pt x="538009" y="113325"/>
                </a:lnTo>
                <a:lnTo>
                  <a:pt x="581783" y="102599"/>
                </a:lnTo>
                <a:lnTo>
                  <a:pt x="628046" y="98898"/>
                </a:lnTo>
                <a:lnTo>
                  <a:pt x="954436" y="98898"/>
                </a:lnTo>
                <a:lnTo>
                  <a:pt x="908929" y="73465"/>
                </a:lnTo>
                <a:lnTo>
                  <a:pt x="862797" y="51473"/>
                </a:lnTo>
                <a:lnTo>
                  <a:pt x="816061" y="33120"/>
                </a:lnTo>
                <a:lnTo>
                  <a:pt x="768744" y="18600"/>
                </a:lnTo>
                <a:lnTo>
                  <a:pt x="720867" y="8109"/>
                </a:lnTo>
                <a:lnTo>
                  <a:pt x="672454" y="1844"/>
                </a:lnTo>
                <a:lnTo>
                  <a:pt x="623525" y="0"/>
                </a:lnTo>
                <a:close/>
              </a:path>
              <a:path w="1255395" h="771525">
                <a:moveTo>
                  <a:pt x="954436" y="98898"/>
                </a:moveTo>
                <a:lnTo>
                  <a:pt x="628046" y="98898"/>
                </a:lnTo>
                <a:lnTo>
                  <a:pt x="674309" y="102599"/>
                </a:lnTo>
                <a:lnTo>
                  <a:pt x="718083" y="113325"/>
                </a:lnTo>
                <a:lnTo>
                  <a:pt x="758808" y="130513"/>
                </a:lnTo>
                <a:lnTo>
                  <a:pt x="795922" y="153600"/>
                </a:lnTo>
                <a:lnTo>
                  <a:pt x="828865" y="182020"/>
                </a:lnTo>
                <a:lnTo>
                  <a:pt x="857076" y="215210"/>
                </a:lnTo>
                <a:lnTo>
                  <a:pt x="879994" y="252606"/>
                </a:lnTo>
                <a:lnTo>
                  <a:pt x="897059" y="293645"/>
                </a:lnTo>
                <a:lnTo>
                  <a:pt x="907709" y="337762"/>
                </a:lnTo>
                <a:lnTo>
                  <a:pt x="911383" y="384394"/>
                </a:lnTo>
                <a:lnTo>
                  <a:pt x="907709" y="430992"/>
                </a:lnTo>
                <a:lnTo>
                  <a:pt x="897059" y="475081"/>
                </a:lnTo>
                <a:lnTo>
                  <a:pt x="879994" y="516099"/>
                </a:lnTo>
                <a:lnTo>
                  <a:pt x="857076" y="553479"/>
                </a:lnTo>
                <a:lnTo>
                  <a:pt x="828865" y="586657"/>
                </a:lnTo>
                <a:lnTo>
                  <a:pt x="795922" y="615070"/>
                </a:lnTo>
                <a:lnTo>
                  <a:pt x="758808" y="638151"/>
                </a:lnTo>
                <a:lnTo>
                  <a:pt x="718083" y="655337"/>
                </a:lnTo>
                <a:lnTo>
                  <a:pt x="674309" y="666062"/>
                </a:lnTo>
                <a:lnTo>
                  <a:pt x="628046" y="669763"/>
                </a:lnTo>
                <a:lnTo>
                  <a:pt x="954602" y="669763"/>
                </a:lnTo>
                <a:lnTo>
                  <a:pt x="993671" y="644930"/>
                </a:lnTo>
                <a:lnTo>
                  <a:pt x="1032868" y="616751"/>
                </a:lnTo>
                <a:lnTo>
                  <a:pt x="1070994" y="586183"/>
                </a:lnTo>
                <a:lnTo>
                  <a:pt x="1108131" y="553366"/>
                </a:lnTo>
                <a:lnTo>
                  <a:pt x="1144361" y="518441"/>
                </a:lnTo>
                <a:lnTo>
                  <a:pt x="1179768" y="481549"/>
                </a:lnTo>
                <a:lnTo>
                  <a:pt x="1214434" y="442831"/>
                </a:lnTo>
                <a:lnTo>
                  <a:pt x="1248441" y="402428"/>
                </a:lnTo>
                <a:lnTo>
                  <a:pt x="1254885" y="389514"/>
                </a:lnTo>
                <a:lnTo>
                  <a:pt x="1254267" y="377600"/>
                </a:lnTo>
                <a:lnTo>
                  <a:pt x="1209859" y="318167"/>
                </a:lnTo>
                <a:lnTo>
                  <a:pt x="1177303" y="282296"/>
                </a:lnTo>
                <a:lnTo>
                  <a:pt x="1143578" y="247869"/>
                </a:lnTo>
                <a:lnTo>
                  <a:pt x="1108598" y="214928"/>
                </a:lnTo>
                <a:lnTo>
                  <a:pt x="1072279" y="183518"/>
                </a:lnTo>
                <a:lnTo>
                  <a:pt x="1034423" y="153600"/>
                </a:lnTo>
                <a:lnTo>
                  <a:pt x="995283" y="125460"/>
                </a:lnTo>
                <a:lnTo>
                  <a:pt x="954436" y="98898"/>
                </a:lnTo>
                <a:close/>
              </a:path>
            </a:pathLst>
          </a:custGeom>
          <a:solidFill>
            <a:srgbClr val="FAFBF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5949696" y="3163823"/>
            <a:ext cx="565785" cy="568960"/>
          </a:xfrm>
          <a:custGeom>
            <a:avLst/>
            <a:gdLst/>
            <a:ahLst/>
            <a:cxnLst/>
            <a:rect l="l" t="t" r="r" b="b"/>
            <a:pathLst>
              <a:path w="565784" h="568960">
                <a:moveTo>
                  <a:pt x="282701" y="0"/>
                </a:moveTo>
                <a:lnTo>
                  <a:pt x="236858" y="3720"/>
                </a:lnTo>
                <a:lnTo>
                  <a:pt x="193365" y="14490"/>
                </a:lnTo>
                <a:lnTo>
                  <a:pt x="152805" y="31725"/>
                </a:lnTo>
                <a:lnTo>
                  <a:pt x="115763" y="54839"/>
                </a:lnTo>
                <a:lnTo>
                  <a:pt x="82819" y="83248"/>
                </a:lnTo>
                <a:lnTo>
                  <a:pt x="54559" y="116366"/>
                </a:lnTo>
                <a:lnTo>
                  <a:pt x="31563" y="153608"/>
                </a:lnTo>
                <a:lnTo>
                  <a:pt x="14417" y="194389"/>
                </a:lnTo>
                <a:lnTo>
                  <a:pt x="3701" y="238123"/>
                </a:lnTo>
                <a:lnTo>
                  <a:pt x="0" y="284225"/>
                </a:lnTo>
                <a:lnTo>
                  <a:pt x="3701" y="330328"/>
                </a:lnTo>
                <a:lnTo>
                  <a:pt x="14417" y="374062"/>
                </a:lnTo>
                <a:lnTo>
                  <a:pt x="31563" y="414843"/>
                </a:lnTo>
                <a:lnTo>
                  <a:pt x="54559" y="452085"/>
                </a:lnTo>
                <a:lnTo>
                  <a:pt x="82819" y="485203"/>
                </a:lnTo>
                <a:lnTo>
                  <a:pt x="115763" y="513612"/>
                </a:lnTo>
                <a:lnTo>
                  <a:pt x="152805" y="536726"/>
                </a:lnTo>
                <a:lnTo>
                  <a:pt x="193365" y="553961"/>
                </a:lnTo>
                <a:lnTo>
                  <a:pt x="236858" y="564731"/>
                </a:lnTo>
                <a:lnTo>
                  <a:pt x="282701" y="568451"/>
                </a:lnTo>
                <a:lnTo>
                  <a:pt x="328545" y="564731"/>
                </a:lnTo>
                <a:lnTo>
                  <a:pt x="372038" y="553961"/>
                </a:lnTo>
                <a:lnTo>
                  <a:pt x="412598" y="536726"/>
                </a:lnTo>
                <a:lnTo>
                  <a:pt x="449640" y="513612"/>
                </a:lnTo>
                <a:lnTo>
                  <a:pt x="482584" y="485203"/>
                </a:lnTo>
                <a:lnTo>
                  <a:pt x="510844" y="452085"/>
                </a:lnTo>
                <a:lnTo>
                  <a:pt x="533840" y="414843"/>
                </a:lnTo>
                <a:lnTo>
                  <a:pt x="550986" y="374062"/>
                </a:lnTo>
                <a:lnTo>
                  <a:pt x="561702" y="330328"/>
                </a:lnTo>
                <a:lnTo>
                  <a:pt x="565403" y="284225"/>
                </a:lnTo>
                <a:lnTo>
                  <a:pt x="561702" y="238123"/>
                </a:lnTo>
                <a:lnTo>
                  <a:pt x="550986" y="194389"/>
                </a:lnTo>
                <a:lnTo>
                  <a:pt x="533840" y="153608"/>
                </a:lnTo>
                <a:lnTo>
                  <a:pt x="510844" y="116366"/>
                </a:lnTo>
                <a:lnTo>
                  <a:pt x="482584" y="83248"/>
                </a:lnTo>
                <a:lnTo>
                  <a:pt x="449640" y="54839"/>
                </a:lnTo>
                <a:lnTo>
                  <a:pt x="412598" y="31725"/>
                </a:lnTo>
                <a:lnTo>
                  <a:pt x="372038" y="14490"/>
                </a:lnTo>
                <a:lnTo>
                  <a:pt x="328545" y="3720"/>
                </a:lnTo>
                <a:lnTo>
                  <a:pt x="282701" y="0"/>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059423" y="3332988"/>
            <a:ext cx="96012" cy="9601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6309359" y="3332988"/>
            <a:ext cx="96012" cy="9601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6160008" y="3496055"/>
            <a:ext cx="144779" cy="1447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txBox="1"/>
          <p:nvPr/>
        </p:nvSpPr>
        <p:spPr>
          <a:xfrm>
            <a:off x="5263388" y="4477003"/>
            <a:ext cx="1936750" cy="1272540"/>
          </a:xfrm>
          <a:prstGeom prst="rect">
            <a:avLst/>
          </a:prstGeom>
        </p:spPr>
        <p:txBody>
          <a:bodyPr vert="horz" wrap="square" lIns="0" tIns="13335" rIns="0" bIns="0" rtlCol="0">
            <a:spAutoFit/>
          </a:bodyPr>
          <a:lstStyle/>
          <a:p>
            <a:pPr marL="267335" marR="0" lvl="0" indent="0" algn="l" defTabSz="914400" rtl="0" eaLnBrk="1" fontAlgn="auto" latinLnBrk="0" hangingPunct="1">
              <a:lnSpc>
                <a:spcPct val="100000"/>
              </a:lnSpc>
              <a:spcBef>
                <a:spcPts val="105"/>
              </a:spcBef>
              <a:spcAft>
                <a:spcPts val="0"/>
              </a:spcAft>
              <a:buClrTx/>
              <a:buSzTx/>
              <a:buFontTx/>
              <a:buNone/>
              <a:tabLst/>
              <a:defRPr/>
            </a:pPr>
            <a:r>
              <a:rPr kumimoji="0" sz="1950" b="1" i="0" u="none" strike="noStrike" kern="1200" cap="none" spc="-5" normalizeH="0" baseline="0" noProof="0" dirty="0">
                <a:ln>
                  <a:noFill/>
                </a:ln>
                <a:solidFill>
                  <a:srgbClr val="00178F"/>
                </a:solidFill>
                <a:effectLst/>
                <a:uLnTx/>
                <a:uFillTx/>
                <a:latin typeface="Segoe UI Semibold"/>
                <a:ea typeface="+mn-ea"/>
                <a:cs typeface="Segoe UI Semibold"/>
              </a:rPr>
              <a:t>Emotion</a:t>
            </a:r>
            <a:r>
              <a:rPr kumimoji="0" sz="1950" b="1" i="0" u="none" strike="noStrike" kern="1200" cap="none" spc="30" normalizeH="0" baseline="0" noProof="0" dirty="0">
                <a:ln>
                  <a:noFill/>
                </a:ln>
                <a:solidFill>
                  <a:srgbClr val="00178F"/>
                </a:solidFill>
                <a:effectLst/>
                <a:uLnTx/>
                <a:uFillTx/>
                <a:latin typeface="Segoe UI Semibold"/>
                <a:ea typeface="+mn-ea"/>
                <a:cs typeface="Segoe UI Semibold"/>
              </a:rPr>
              <a:t> </a:t>
            </a:r>
            <a:r>
              <a:rPr kumimoji="0" sz="1950" b="1" i="0" u="none" strike="noStrike" kern="1200" cap="none" spc="-5" normalizeH="0" baseline="0" noProof="0" dirty="0">
                <a:ln>
                  <a:noFill/>
                </a:ln>
                <a:solidFill>
                  <a:srgbClr val="00178F"/>
                </a:solidFill>
                <a:effectLst/>
                <a:uLnTx/>
                <a:uFillTx/>
                <a:latin typeface="Segoe UI Semibold"/>
                <a:ea typeface="+mn-ea"/>
                <a:cs typeface="Segoe UI Semibold"/>
              </a:rPr>
              <a:t>API</a:t>
            </a:r>
            <a:endParaRPr kumimoji="0" sz="1950" b="0" i="0" u="none" strike="noStrike" kern="1200" cap="none" spc="0" normalizeH="0" baseline="0" noProof="0">
              <a:ln>
                <a:noFill/>
              </a:ln>
              <a:solidFill>
                <a:prstClr val="black"/>
              </a:solidFill>
              <a:effectLst/>
              <a:uLnTx/>
              <a:uFillTx/>
              <a:latin typeface="Segoe UI Semibold"/>
              <a:ea typeface="+mn-ea"/>
              <a:cs typeface="Segoe UI Semibold"/>
            </a:endParaRPr>
          </a:p>
          <a:p>
            <a:pPr marL="12065" marR="5080" lvl="0" indent="635" algn="ctr" defTabSz="914400" rtl="0" eaLnBrk="1" fontAlgn="auto" latinLnBrk="0" hangingPunct="1">
              <a:lnSpc>
                <a:spcPct val="91000"/>
              </a:lnSpc>
              <a:spcBef>
                <a:spcPts val="2065"/>
              </a:spcBef>
              <a:spcAft>
                <a:spcPts val="0"/>
              </a:spcAft>
              <a:buClrTx/>
              <a:buSzTx/>
              <a:buFontTx/>
              <a:buNone/>
              <a:tabLst/>
              <a:defRPr/>
            </a:pPr>
            <a:r>
              <a:rPr kumimoji="0" sz="1650" b="0" i="0" u="none" strike="noStrike" kern="1200" cap="none" spc="5" normalizeH="0" baseline="0" noProof="0" dirty="0">
                <a:ln>
                  <a:noFill/>
                </a:ln>
                <a:solidFill>
                  <a:srgbClr val="001F50"/>
                </a:solidFill>
                <a:effectLst/>
                <a:uLnTx/>
                <a:uFillTx/>
                <a:latin typeface="Segoe UI"/>
                <a:ea typeface="+mn-ea"/>
                <a:cs typeface="Segoe UI"/>
              </a:rPr>
              <a:t>Personalize  experiences </a:t>
            </a:r>
            <a:r>
              <a:rPr kumimoji="0" sz="1650" b="0" i="0" u="none" strike="noStrike" kern="1200" cap="none" spc="0" normalizeH="0" baseline="0" noProof="0" dirty="0">
                <a:ln>
                  <a:noFill/>
                </a:ln>
                <a:solidFill>
                  <a:srgbClr val="001F50"/>
                </a:solidFill>
                <a:effectLst/>
                <a:uLnTx/>
                <a:uFillTx/>
                <a:latin typeface="Segoe UI"/>
                <a:ea typeface="+mn-ea"/>
                <a:cs typeface="Segoe UI"/>
              </a:rPr>
              <a:t>with  </a:t>
            </a:r>
            <a:r>
              <a:rPr kumimoji="0" sz="1650" b="0" i="0" u="none" strike="noStrike" kern="1200" cap="none" spc="5" normalizeH="0" baseline="0" noProof="0" dirty="0">
                <a:ln>
                  <a:noFill/>
                </a:ln>
                <a:solidFill>
                  <a:srgbClr val="001F50"/>
                </a:solidFill>
                <a:effectLst/>
                <a:uLnTx/>
                <a:uFillTx/>
                <a:latin typeface="Segoe UI"/>
                <a:ea typeface="+mn-ea"/>
                <a:cs typeface="Segoe UI"/>
              </a:rPr>
              <a:t>emotion</a:t>
            </a:r>
            <a:r>
              <a:rPr kumimoji="0" sz="1650" b="0" i="0" u="none" strike="noStrike" kern="1200" cap="none" spc="-65" normalizeH="0" baseline="0" noProof="0" dirty="0">
                <a:ln>
                  <a:noFill/>
                </a:ln>
                <a:solidFill>
                  <a:srgbClr val="001F50"/>
                </a:solidFill>
                <a:effectLst/>
                <a:uLnTx/>
                <a:uFillTx/>
                <a:latin typeface="Segoe UI"/>
                <a:ea typeface="+mn-ea"/>
                <a:cs typeface="Segoe UI"/>
              </a:rPr>
              <a:t> </a:t>
            </a:r>
            <a:r>
              <a:rPr kumimoji="0" sz="1650" b="0" i="0" u="none" strike="noStrike" kern="1200" cap="none" spc="5" normalizeH="0" baseline="0" noProof="0" dirty="0">
                <a:ln>
                  <a:noFill/>
                </a:ln>
                <a:solidFill>
                  <a:srgbClr val="001F50"/>
                </a:solidFill>
                <a:effectLst/>
                <a:uLnTx/>
                <a:uFillTx/>
                <a:latin typeface="Segoe UI"/>
                <a:ea typeface="+mn-ea"/>
                <a:cs typeface="Segoe UI"/>
              </a:rPr>
              <a:t>recognition</a:t>
            </a:r>
            <a:endParaRPr kumimoji="0" sz="1650" b="0" i="0" u="none" strike="noStrike" kern="1200" cap="none" spc="0" normalizeH="0" baseline="0" noProof="0">
              <a:ln>
                <a:noFill/>
              </a:ln>
              <a:solidFill>
                <a:prstClr val="black"/>
              </a:solidFill>
              <a:effectLst/>
              <a:uLnTx/>
              <a:uFillTx/>
              <a:latin typeface="Segoe UI"/>
              <a:ea typeface="+mn-ea"/>
              <a:cs typeface="Segoe UI"/>
            </a:endParaRPr>
          </a:p>
        </p:txBody>
      </p:sp>
      <p:sp>
        <p:nvSpPr>
          <p:cNvPr id="30" name="object 30"/>
          <p:cNvSpPr txBox="1">
            <a:spLocks noGrp="1"/>
          </p:cNvSpPr>
          <p:nvPr>
            <p:ph type="title"/>
          </p:nvPr>
        </p:nvSpPr>
        <p:spPr>
          <a:xfrm>
            <a:off x="1585086" y="389585"/>
            <a:ext cx="1393190" cy="682625"/>
          </a:xfrm>
          <a:prstGeom prst="rect">
            <a:avLst/>
          </a:prstGeom>
        </p:spPr>
        <p:txBody>
          <a:bodyPr vert="horz" wrap="square" lIns="0" tIns="13970" rIns="0" bIns="0" rtlCol="0">
            <a:spAutoFit/>
          </a:bodyPr>
          <a:lstStyle/>
          <a:p>
            <a:pPr marL="12700">
              <a:lnSpc>
                <a:spcPct val="100000"/>
              </a:lnSpc>
              <a:spcBef>
                <a:spcPts val="110"/>
              </a:spcBef>
            </a:pPr>
            <a:r>
              <a:rPr sz="4300" dirty="0">
                <a:solidFill>
                  <a:srgbClr val="FFFFFF"/>
                </a:solidFill>
              </a:rPr>
              <a:t>Vision</a:t>
            </a:r>
            <a:endParaRPr sz="4300"/>
          </a:p>
        </p:txBody>
      </p:sp>
      <p:sp>
        <p:nvSpPr>
          <p:cNvPr id="31" name="object 31"/>
          <p:cNvSpPr/>
          <p:nvPr/>
        </p:nvSpPr>
        <p:spPr>
          <a:xfrm>
            <a:off x="603504" y="533876"/>
            <a:ext cx="660400" cy="417830"/>
          </a:xfrm>
          <a:custGeom>
            <a:avLst/>
            <a:gdLst/>
            <a:ahLst/>
            <a:cxnLst/>
            <a:rect l="l" t="t" r="r" b="b"/>
            <a:pathLst>
              <a:path w="660400" h="417830">
                <a:moveTo>
                  <a:pt x="323415" y="0"/>
                </a:moveTo>
                <a:lnTo>
                  <a:pt x="277888" y="5873"/>
                </a:lnTo>
                <a:lnTo>
                  <a:pt x="228390" y="20940"/>
                </a:lnTo>
                <a:lnTo>
                  <a:pt x="183041" y="41744"/>
                </a:lnTo>
                <a:lnTo>
                  <a:pt x="141314" y="67619"/>
                </a:lnTo>
                <a:lnTo>
                  <a:pt x="102676" y="97894"/>
                </a:lnTo>
                <a:lnTo>
                  <a:pt x="66598" y="131901"/>
                </a:lnTo>
                <a:lnTo>
                  <a:pt x="32549" y="168972"/>
                </a:lnTo>
                <a:lnTo>
                  <a:pt x="0" y="208438"/>
                </a:lnTo>
                <a:lnTo>
                  <a:pt x="34592" y="251860"/>
                </a:lnTo>
                <a:lnTo>
                  <a:pt x="71643" y="291673"/>
                </a:lnTo>
                <a:lnTo>
                  <a:pt x="111624" y="327530"/>
                </a:lnTo>
                <a:lnTo>
                  <a:pt x="155006" y="359083"/>
                </a:lnTo>
                <a:lnTo>
                  <a:pt x="202260" y="385984"/>
                </a:lnTo>
                <a:lnTo>
                  <a:pt x="250328" y="405359"/>
                </a:lnTo>
                <a:lnTo>
                  <a:pt x="298761" y="415926"/>
                </a:lnTo>
                <a:lnTo>
                  <a:pt x="347484" y="417440"/>
                </a:lnTo>
                <a:lnTo>
                  <a:pt x="396423" y="409657"/>
                </a:lnTo>
                <a:lnTo>
                  <a:pt x="445503" y="392334"/>
                </a:lnTo>
                <a:lnTo>
                  <a:pt x="494217" y="366617"/>
                </a:lnTo>
                <a:lnTo>
                  <a:pt x="538858" y="335981"/>
                </a:lnTo>
                <a:lnTo>
                  <a:pt x="579855" y="300931"/>
                </a:lnTo>
                <a:lnTo>
                  <a:pt x="617635" y="261973"/>
                </a:lnTo>
                <a:lnTo>
                  <a:pt x="652627" y="219614"/>
                </a:lnTo>
                <a:lnTo>
                  <a:pt x="659892" y="208184"/>
                </a:lnTo>
                <a:lnTo>
                  <a:pt x="625041" y="164709"/>
                </a:lnTo>
                <a:lnTo>
                  <a:pt x="587534" y="124671"/>
                </a:lnTo>
                <a:lnTo>
                  <a:pt x="546878" y="88553"/>
                </a:lnTo>
                <a:lnTo>
                  <a:pt x="502578" y="56837"/>
                </a:lnTo>
                <a:lnTo>
                  <a:pt x="454139" y="30003"/>
                </a:lnTo>
                <a:lnTo>
                  <a:pt x="411612" y="13017"/>
                </a:lnTo>
                <a:lnTo>
                  <a:pt x="368014" y="2698"/>
                </a:lnTo>
                <a:lnTo>
                  <a:pt x="32341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389107" y="2660904"/>
            <a:ext cx="1569720" cy="1568450"/>
          </a:xfrm>
          <a:custGeom>
            <a:avLst/>
            <a:gdLst/>
            <a:ahLst/>
            <a:cxnLst/>
            <a:rect l="l" t="t" r="r" b="b"/>
            <a:pathLst>
              <a:path w="1569720" h="1568450">
                <a:moveTo>
                  <a:pt x="0" y="1568196"/>
                </a:moveTo>
                <a:lnTo>
                  <a:pt x="1569720" y="1568196"/>
                </a:lnTo>
                <a:lnTo>
                  <a:pt x="1569720" y="0"/>
                </a:lnTo>
                <a:lnTo>
                  <a:pt x="0" y="0"/>
                </a:lnTo>
                <a:lnTo>
                  <a:pt x="0" y="1568196"/>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892028" y="3172967"/>
            <a:ext cx="563880" cy="568960"/>
          </a:xfrm>
          <a:custGeom>
            <a:avLst/>
            <a:gdLst/>
            <a:ahLst/>
            <a:cxnLst/>
            <a:rect l="l" t="t" r="r" b="b"/>
            <a:pathLst>
              <a:path w="563879" h="568960">
                <a:moveTo>
                  <a:pt x="281940" y="0"/>
                </a:moveTo>
                <a:lnTo>
                  <a:pt x="236210" y="3720"/>
                </a:lnTo>
                <a:lnTo>
                  <a:pt x="192828" y="14490"/>
                </a:lnTo>
                <a:lnTo>
                  <a:pt x="152376" y="31725"/>
                </a:lnTo>
                <a:lnTo>
                  <a:pt x="115433" y="54839"/>
                </a:lnTo>
                <a:lnTo>
                  <a:pt x="82581" y="83248"/>
                </a:lnTo>
                <a:lnTo>
                  <a:pt x="54400" y="116366"/>
                </a:lnTo>
                <a:lnTo>
                  <a:pt x="31471" y="153608"/>
                </a:lnTo>
                <a:lnTo>
                  <a:pt x="14374" y="194389"/>
                </a:lnTo>
                <a:lnTo>
                  <a:pt x="3690" y="238123"/>
                </a:lnTo>
                <a:lnTo>
                  <a:pt x="0" y="284226"/>
                </a:lnTo>
                <a:lnTo>
                  <a:pt x="3690" y="330328"/>
                </a:lnTo>
                <a:lnTo>
                  <a:pt x="14374" y="374062"/>
                </a:lnTo>
                <a:lnTo>
                  <a:pt x="31471" y="414843"/>
                </a:lnTo>
                <a:lnTo>
                  <a:pt x="54400" y="452085"/>
                </a:lnTo>
                <a:lnTo>
                  <a:pt x="82581" y="485203"/>
                </a:lnTo>
                <a:lnTo>
                  <a:pt x="115433" y="513612"/>
                </a:lnTo>
                <a:lnTo>
                  <a:pt x="152376" y="536726"/>
                </a:lnTo>
                <a:lnTo>
                  <a:pt x="192828" y="553961"/>
                </a:lnTo>
                <a:lnTo>
                  <a:pt x="236210" y="564731"/>
                </a:lnTo>
                <a:lnTo>
                  <a:pt x="281940" y="568452"/>
                </a:lnTo>
                <a:lnTo>
                  <a:pt x="327669" y="564731"/>
                </a:lnTo>
                <a:lnTo>
                  <a:pt x="371051" y="553961"/>
                </a:lnTo>
                <a:lnTo>
                  <a:pt x="411503" y="536726"/>
                </a:lnTo>
                <a:lnTo>
                  <a:pt x="448446" y="513612"/>
                </a:lnTo>
                <a:lnTo>
                  <a:pt x="481298" y="485203"/>
                </a:lnTo>
                <a:lnTo>
                  <a:pt x="509479" y="452085"/>
                </a:lnTo>
                <a:lnTo>
                  <a:pt x="532408" y="414843"/>
                </a:lnTo>
                <a:lnTo>
                  <a:pt x="549505" y="374062"/>
                </a:lnTo>
                <a:lnTo>
                  <a:pt x="560189" y="330328"/>
                </a:lnTo>
                <a:lnTo>
                  <a:pt x="563879" y="284226"/>
                </a:lnTo>
                <a:lnTo>
                  <a:pt x="560189" y="238123"/>
                </a:lnTo>
                <a:lnTo>
                  <a:pt x="549505" y="194389"/>
                </a:lnTo>
                <a:lnTo>
                  <a:pt x="532408" y="153608"/>
                </a:lnTo>
                <a:lnTo>
                  <a:pt x="509479" y="116366"/>
                </a:lnTo>
                <a:lnTo>
                  <a:pt x="481298" y="83248"/>
                </a:lnTo>
                <a:lnTo>
                  <a:pt x="448446" y="54839"/>
                </a:lnTo>
                <a:lnTo>
                  <a:pt x="411503" y="31725"/>
                </a:lnTo>
                <a:lnTo>
                  <a:pt x="371051" y="14490"/>
                </a:lnTo>
                <a:lnTo>
                  <a:pt x="327669" y="3720"/>
                </a:lnTo>
                <a:lnTo>
                  <a:pt x="281940" y="0"/>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096243" y="3302508"/>
            <a:ext cx="247015" cy="287020"/>
          </a:xfrm>
          <a:custGeom>
            <a:avLst/>
            <a:gdLst/>
            <a:ahLst/>
            <a:cxnLst/>
            <a:rect l="l" t="t" r="r" b="b"/>
            <a:pathLst>
              <a:path w="247015" h="287020">
                <a:moveTo>
                  <a:pt x="0" y="0"/>
                </a:moveTo>
                <a:lnTo>
                  <a:pt x="0" y="286512"/>
                </a:lnTo>
                <a:lnTo>
                  <a:pt x="246887" y="143255"/>
                </a:lnTo>
                <a:lnTo>
                  <a:pt x="0" y="0"/>
                </a:lnTo>
                <a:close/>
              </a:path>
            </a:pathLst>
          </a:custGeom>
          <a:solidFill>
            <a:srgbClr val="EAEA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10305288" y="2575560"/>
            <a:ext cx="1737359" cy="173888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txBox="1"/>
          <p:nvPr/>
        </p:nvSpPr>
        <p:spPr>
          <a:xfrm>
            <a:off x="10296525" y="4356861"/>
            <a:ext cx="1757680" cy="1426210"/>
          </a:xfrm>
          <a:prstGeom prst="rect">
            <a:avLst/>
          </a:prstGeom>
        </p:spPr>
        <p:txBody>
          <a:bodyPr vert="horz" wrap="square" lIns="0" tIns="45719" rIns="0" bIns="0" rtlCol="0">
            <a:spAutoFit/>
          </a:bodyPr>
          <a:lstStyle/>
          <a:p>
            <a:pPr marL="334010" marR="204470" lvl="0" indent="0" algn="ctr" defTabSz="914400" rtl="0" eaLnBrk="1" fontAlgn="auto" latinLnBrk="0" hangingPunct="1">
              <a:lnSpc>
                <a:spcPts val="2120"/>
              </a:lnSpc>
              <a:spcBef>
                <a:spcPts val="359"/>
              </a:spcBef>
              <a:spcAft>
                <a:spcPts val="0"/>
              </a:spcAft>
              <a:buClrTx/>
              <a:buSzTx/>
              <a:buFontTx/>
              <a:buNone/>
              <a:tabLst/>
              <a:defRPr/>
            </a:pPr>
            <a:r>
              <a:rPr kumimoji="0" sz="1950" b="1" i="0" u="none" strike="noStrike" kern="1200" cap="none" spc="-5" normalizeH="0" baseline="0" noProof="0" dirty="0">
                <a:ln>
                  <a:noFill/>
                </a:ln>
                <a:solidFill>
                  <a:srgbClr val="00178F"/>
                </a:solidFill>
                <a:effectLst/>
                <a:uLnTx/>
                <a:uFillTx/>
                <a:latin typeface="Segoe UI Semibold"/>
                <a:ea typeface="+mn-ea"/>
                <a:cs typeface="Segoe UI Semibold"/>
              </a:rPr>
              <a:t>Content  Moderator</a:t>
            </a:r>
            <a:endParaRPr kumimoji="0" sz="1950" b="0" i="0" u="none" strike="noStrike" kern="1200" cap="none" spc="0" normalizeH="0" baseline="0" noProof="0">
              <a:ln>
                <a:noFill/>
              </a:ln>
              <a:solidFill>
                <a:prstClr val="black"/>
              </a:solidFill>
              <a:effectLst/>
              <a:uLnTx/>
              <a:uFillTx/>
              <a:latin typeface="Segoe UI Semibold"/>
              <a:ea typeface="+mn-ea"/>
              <a:cs typeface="Segoe UI Semibold"/>
            </a:endParaRPr>
          </a:p>
          <a:p>
            <a:pPr marL="12065" marR="5080" lvl="0" indent="0" algn="ctr" defTabSz="914400" rtl="0" eaLnBrk="1" fontAlgn="auto" latinLnBrk="0" hangingPunct="1">
              <a:lnSpc>
                <a:spcPct val="91000"/>
              </a:lnSpc>
              <a:spcBef>
                <a:spcPts val="1120"/>
              </a:spcBef>
              <a:spcAft>
                <a:spcPts val="0"/>
              </a:spcAft>
              <a:buClrTx/>
              <a:buSzTx/>
              <a:buFontTx/>
              <a:buNone/>
              <a:tabLst/>
              <a:defRPr/>
            </a:pPr>
            <a:r>
              <a:rPr kumimoji="0" sz="1650" b="0" i="0" u="none" strike="noStrike" kern="1200" cap="none" spc="5" normalizeH="0" baseline="0" noProof="0" dirty="0">
                <a:ln>
                  <a:noFill/>
                </a:ln>
                <a:solidFill>
                  <a:srgbClr val="001F50"/>
                </a:solidFill>
                <a:effectLst/>
                <a:uLnTx/>
                <a:uFillTx/>
                <a:latin typeface="Segoe UI"/>
                <a:ea typeface="+mn-ea"/>
                <a:cs typeface="Segoe UI"/>
              </a:rPr>
              <a:t>Automated</a:t>
            </a:r>
            <a:r>
              <a:rPr kumimoji="0" sz="1650" b="0" i="0" u="none" strike="noStrike" kern="1200" cap="none" spc="-45" normalizeH="0" baseline="0" noProof="0" dirty="0">
                <a:ln>
                  <a:noFill/>
                </a:ln>
                <a:solidFill>
                  <a:srgbClr val="001F50"/>
                </a:solidFill>
                <a:effectLst/>
                <a:uLnTx/>
                <a:uFillTx/>
                <a:latin typeface="Segoe UI"/>
                <a:ea typeface="+mn-ea"/>
                <a:cs typeface="Segoe UI"/>
              </a:rPr>
              <a:t> </a:t>
            </a:r>
            <a:r>
              <a:rPr kumimoji="0" sz="1650" b="0" i="0" u="none" strike="noStrike" kern="1200" cap="none" spc="5" normalizeH="0" baseline="0" noProof="0" dirty="0">
                <a:ln>
                  <a:noFill/>
                </a:ln>
                <a:solidFill>
                  <a:srgbClr val="001F50"/>
                </a:solidFill>
                <a:effectLst/>
                <a:uLnTx/>
                <a:uFillTx/>
                <a:latin typeface="Segoe UI"/>
                <a:ea typeface="+mn-ea"/>
                <a:cs typeface="Segoe UI"/>
              </a:rPr>
              <a:t>image,  text, </a:t>
            </a:r>
            <a:r>
              <a:rPr kumimoji="0" sz="1650" b="0" i="0" u="none" strike="noStrike" kern="1200" cap="none" spc="10" normalizeH="0" baseline="0" noProof="0" dirty="0">
                <a:ln>
                  <a:noFill/>
                </a:ln>
                <a:solidFill>
                  <a:srgbClr val="001F50"/>
                </a:solidFill>
                <a:effectLst/>
                <a:uLnTx/>
                <a:uFillTx/>
                <a:latin typeface="Segoe UI"/>
                <a:ea typeface="+mn-ea"/>
                <a:cs typeface="Segoe UI"/>
              </a:rPr>
              <a:t>and </a:t>
            </a:r>
            <a:r>
              <a:rPr kumimoji="0" sz="1650" b="0" i="0" u="none" strike="noStrike" kern="1200" cap="none" spc="5" normalizeH="0" baseline="0" noProof="0" dirty="0">
                <a:ln>
                  <a:noFill/>
                </a:ln>
                <a:solidFill>
                  <a:srgbClr val="001F50"/>
                </a:solidFill>
                <a:effectLst/>
                <a:uLnTx/>
                <a:uFillTx/>
                <a:latin typeface="Segoe UI"/>
                <a:ea typeface="+mn-ea"/>
                <a:cs typeface="Segoe UI"/>
              </a:rPr>
              <a:t>video  moderation</a:t>
            </a:r>
            <a:endParaRPr kumimoji="0" sz="1650" b="0" i="0" u="none" strike="noStrike" kern="1200" cap="none" spc="0" normalizeH="0" baseline="0" noProof="0">
              <a:ln>
                <a:noFill/>
              </a:ln>
              <a:solidFill>
                <a:prstClr val="black"/>
              </a:solidFill>
              <a:effectLst/>
              <a:uLnTx/>
              <a:uFillTx/>
              <a:latin typeface="Segoe UI"/>
              <a:ea typeface="+mn-ea"/>
              <a:cs typeface="Segoe UI"/>
            </a:endParaRPr>
          </a:p>
        </p:txBody>
      </p:sp>
      <p:sp>
        <p:nvSpPr>
          <p:cNvPr id="37" name="object 37"/>
          <p:cNvSpPr/>
          <p:nvPr/>
        </p:nvSpPr>
        <p:spPr>
          <a:xfrm>
            <a:off x="44196" y="2173223"/>
            <a:ext cx="7428230" cy="4095115"/>
          </a:xfrm>
          <a:custGeom>
            <a:avLst/>
            <a:gdLst/>
            <a:ahLst/>
            <a:cxnLst/>
            <a:rect l="l" t="t" r="r" b="b"/>
            <a:pathLst>
              <a:path w="7428230" h="4095115">
                <a:moveTo>
                  <a:pt x="0" y="4094988"/>
                </a:moveTo>
                <a:lnTo>
                  <a:pt x="7427976" y="4094988"/>
                </a:lnTo>
                <a:lnTo>
                  <a:pt x="7427976" y="0"/>
                </a:lnTo>
                <a:lnTo>
                  <a:pt x="0" y="0"/>
                </a:lnTo>
                <a:lnTo>
                  <a:pt x="0" y="4094988"/>
                </a:lnTo>
                <a:close/>
              </a:path>
            </a:pathLst>
          </a:custGeom>
          <a:ln w="9144">
            <a:solidFill>
              <a:srgbClr val="001F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159251" y="2259329"/>
            <a:ext cx="1121790" cy="21704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7890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211067" y="2226564"/>
            <a:ext cx="8707120" cy="4631690"/>
          </a:xfrm>
          <a:custGeom>
            <a:avLst/>
            <a:gdLst/>
            <a:ahLst/>
            <a:cxnLst/>
            <a:rect l="l" t="t" r="r" b="b"/>
            <a:pathLst>
              <a:path w="8707120" h="4631690">
                <a:moveTo>
                  <a:pt x="8706612" y="4631433"/>
                </a:moveTo>
                <a:lnTo>
                  <a:pt x="8706612" y="0"/>
                </a:lnTo>
                <a:lnTo>
                  <a:pt x="0" y="0"/>
                </a:lnTo>
                <a:lnTo>
                  <a:pt x="0" y="4631433"/>
                </a:lnTo>
                <a:lnTo>
                  <a:pt x="8706612" y="4631433"/>
                </a:lnTo>
                <a:close/>
              </a:path>
            </a:pathLst>
          </a:custGeom>
          <a:solidFill>
            <a:srgbClr val="001F50">
              <a:alpha val="90194"/>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5186298" y="2516377"/>
            <a:ext cx="6023864" cy="63309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3211067" y="2226564"/>
            <a:ext cx="1849120" cy="916305"/>
          </a:xfrm>
          <a:custGeom>
            <a:avLst/>
            <a:gdLst/>
            <a:ahLst/>
            <a:cxnLst/>
            <a:rect l="l" t="t" r="r" b="b"/>
            <a:pathLst>
              <a:path w="1849120" h="916305">
                <a:moveTo>
                  <a:pt x="1848611" y="0"/>
                </a:moveTo>
                <a:lnTo>
                  <a:pt x="0" y="0"/>
                </a:lnTo>
                <a:lnTo>
                  <a:pt x="0" y="915924"/>
                </a:lnTo>
                <a:lnTo>
                  <a:pt x="1450340" y="915924"/>
                </a:lnTo>
                <a:lnTo>
                  <a:pt x="184861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579037" y="2437469"/>
            <a:ext cx="941705" cy="509270"/>
          </a:xfrm>
          <a:custGeom>
            <a:avLst/>
            <a:gdLst/>
            <a:ahLst/>
            <a:cxnLst/>
            <a:rect l="l" t="t" r="r" b="b"/>
            <a:pathLst>
              <a:path w="941704" h="509269">
                <a:moveTo>
                  <a:pt x="470566" y="0"/>
                </a:moveTo>
                <a:lnTo>
                  <a:pt x="272966" y="39696"/>
                </a:lnTo>
                <a:lnTo>
                  <a:pt x="124995" y="127028"/>
                </a:lnTo>
                <a:lnTo>
                  <a:pt x="32168" y="214361"/>
                </a:lnTo>
                <a:lnTo>
                  <a:pt x="0" y="254057"/>
                </a:lnTo>
                <a:lnTo>
                  <a:pt x="32168" y="293847"/>
                </a:lnTo>
                <a:lnTo>
                  <a:pt x="124995" y="381385"/>
                </a:lnTo>
                <a:lnTo>
                  <a:pt x="272967" y="468923"/>
                </a:lnTo>
                <a:lnTo>
                  <a:pt x="470566" y="508713"/>
                </a:lnTo>
                <a:lnTo>
                  <a:pt x="668175" y="468923"/>
                </a:lnTo>
                <a:lnTo>
                  <a:pt x="816152" y="381385"/>
                </a:lnTo>
                <a:lnTo>
                  <a:pt x="908984" y="293847"/>
                </a:lnTo>
                <a:lnTo>
                  <a:pt x="941153" y="254057"/>
                </a:lnTo>
                <a:lnTo>
                  <a:pt x="908983" y="214361"/>
                </a:lnTo>
                <a:lnTo>
                  <a:pt x="816152" y="127029"/>
                </a:lnTo>
                <a:lnTo>
                  <a:pt x="668174" y="39696"/>
                </a:lnTo>
                <a:lnTo>
                  <a:pt x="4705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851147" y="2522220"/>
            <a:ext cx="401320" cy="341630"/>
          </a:xfrm>
          <a:custGeom>
            <a:avLst/>
            <a:gdLst/>
            <a:ahLst/>
            <a:cxnLst/>
            <a:rect l="l" t="t" r="r" b="b"/>
            <a:pathLst>
              <a:path w="401320" h="341630">
                <a:moveTo>
                  <a:pt x="200405" y="0"/>
                </a:moveTo>
                <a:lnTo>
                  <a:pt x="147108" y="6099"/>
                </a:lnTo>
                <a:lnTo>
                  <a:pt x="99229" y="23311"/>
                </a:lnTo>
                <a:lnTo>
                  <a:pt x="58673" y="50006"/>
                </a:lnTo>
                <a:lnTo>
                  <a:pt x="27347" y="84553"/>
                </a:lnTo>
                <a:lnTo>
                  <a:pt x="7154" y="125324"/>
                </a:lnTo>
                <a:lnTo>
                  <a:pt x="0" y="170687"/>
                </a:lnTo>
                <a:lnTo>
                  <a:pt x="7154" y="216051"/>
                </a:lnTo>
                <a:lnTo>
                  <a:pt x="27347" y="256822"/>
                </a:lnTo>
                <a:lnTo>
                  <a:pt x="58674" y="291369"/>
                </a:lnTo>
                <a:lnTo>
                  <a:pt x="99229" y="318064"/>
                </a:lnTo>
                <a:lnTo>
                  <a:pt x="147108" y="335276"/>
                </a:lnTo>
                <a:lnTo>
                  <a:pt x="200405" y="341375"/>
                </a:lnTo>
                <a:lnTo>
                  <a:pt x="253703" y="335276"/>
                </a:lnTo>
                <a:lnTo>
                  <a:pt x="301582" y="318064"/>
                </a:lnTo>
                <a:lnTo>
                  <a:pt x="342137" y="291369"/>
                </a:lnTo>
                <a:lnTo>
                  <a:pt x="373464" y="256822"/>
                </a:lnTo>
                <a:lnTo>
                  <a:pt x="393657" y="216051"/>
                </a:lnTo>
                <a:lnTo>
                  <a:pt x="400812" y="170687"/>
                </a:lnTo>
                <a:lnTo>
                  <a:pt x="393657" y="125324"/>
                </a:lnTo>
                <a:lnTo>
                  <a:pt x="373464" y="84553"/>
                </a:lnTo>
                <a:lnTo>
                  <a:pt x="342138" y="50006"/>
                </a:lnTo>
                <a:lnTo>
                  <a:pt x="301582" y="23311"/>
                </a:lnTo>
                <a:lnTo>
                  <a:pt x="253703" y="6099"/>
                </a:lnTo>
                <a:lnTo>
                  <a:pt x="20040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965447" y="2607564"/>
            <a:ext cx="66040" cy="66040"/>
          </a:xfrm>
          <a:custGeom>
            <a:avLst/>
            <a:gdLst/>
            <a:ahLst/>
            <a:cxnLst/>
            <a:rect l="l" t="t" r="r" b="b"/>
            <a:pathLst>
              <a:path w="66039" h="66039">
                <a:moveTo>
                  <a:pt x="0" y="65532"/>
                </a:moveTo>
                <a:lnTo>
                  <a:pt x="65532" y="65532"/>
                </a:lnTo>
                <a:lnTo>
                  <a:pt x="65532"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070603" y="2607564"/>
            <a:ext cx="66040" cy="66040"/>
          </a:xfrm>
          <a:custGeom>
            <a:avLst/>
            <a:gdLst/>
            <a:ahLst/>
            <a:cxnLst/>
            <a:rect l="l" t="t" r="r" b="b"/>
            <a:pathLst>
              <a:path w="66039" h="66039">
                <a:moveTo>
                  <a:pt x="0" y="65532"/>
                </a:moveTo>
                <a:lnTo>
                  <a:pt x="65532" y="65532"/>
                </a:lnTo>
                <a:lnTo>
                  <a:pt x="65532"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070603" y="2711195"/>
            <a:ext cx="66040" cy="66040"/>
          </a:xfrm>
          <a:custGeom>
            <a:avLst/>
            <a:gdLst/>
            <a:ahLst/>
            <a:cxnLst/>
            <a:rect l="l" t="t" r="r" b="b"/>
            <a:pathLst>
              <a:path w="66039" h="66039">
                <a:moveTo>
                  <a:pt x="0" y="65532"/>
                </a:moveTo>
                <a:lnTo>
                  <a:pt x="65532" y="65532"/>
                </a:lnTo>
                <a:lnTo>
                  <a:pt x="65532"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965447" y="2711195"/>
            <a:ext cx="66040" cy="66040"/>
          </a:xfrm>
          <a:custGeom>
            <a:avLst/>
            <a:gdLst/>
            <a:ahLst/>
            <a:cxnLst/>
            <a:rect l="l" t="t" r="r" b="b"/>
            <a:pathLst>
              <a:path w="66039" h="66039">
                <a:moveTo>
                  <a:pt x="0" y="65532"/>
                </a:moveTo>
                <a:lnTo>
                  <a:pt x="65532" y="65532"/>
                </a:lnTo>
                <a:lnTo>
                  <a:pt x="65532"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603752" y="3321430"/>
            <a:ext cx="3001264" cy="39674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3610990" y="3739896"/>
            <a:ext cx="3640836" cy="22301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3613658" y="4247260"/>
            <a:ext cx="745363" cy="29463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613022" y="4654296"/>
            <a:ext cx="4446524" cy="22301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613658" y="5150230"/>
            <a:ext cx="3322573" cy="30606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3605529" y="5568696"/>
            <a:ext cx="5070475" cy="22301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3628516" y="6064580"/>
            <a:ext cx="3580765" cy="396786"/>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3597147" y="6482511"/>
            <a:ext cx="6050660" cy="25102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3579621" y="6434124"/>
            <a:ext cx="7743190" cy="553085"/>
          </a:xfrm>
          <a:prstGeom prst="rect">
            <a:avLst/>
          </a:prstGeom>
        </p:spPr>
        <p:txBody>
          <a:bodyPr vert="horz" wrap="square" lIns="0" tIns="38735" rIns="0" bIns="0" rtlCol="0">
            <a:spAutoFit/>
          </a:bodyPr>
          <a:lstStyle/>
          <a:p>
            <a:pPr marL="12700" marR="5080" lvl="0" indent="6136640" algn="l" defTabSz="914400" rtl="0" eaLnBrk="1" fontAlgn="auto" latinLnBrk="0" hangingPunct="1">
              <a:lnSpc>
                <a:spcPts val="1989"/>
              </a:lnSpc>
              <a:spcBef>
                <a:spcPts val="30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Segoe UI"/>
                <a:ea typeface="+mn-ea"/>
                <a:cs typeface="Segoe UI"/>
              </a:rPr>
              <a:t>200K</a:t>
            </a:r>
            <a:r>
              <a:rPr kumimoji="0" sz="1800" b="0" i="0" u="none" strike="noStrike" kern="1200" cap="none" spc="-70" normalizeH="0" baseline="0" noProof="0" dirty="0">
                <a:ln>
                  <a:noFill/>
                </a:ln>
                <a:solidFill>
                  <a:srgbClr val="FFFFFF"/>
                </a:solidFill>
                <a:effectLst/>
                <a:uLnTx/>
                <a:uFillTx/>
                <a:latin typeface="Segoe UI"/>
                <a:ea typeface="+mn-ea"/>
                <a:cs typeface="Segoe UI"/>
              </a:rPr>
              <a:t> </a:t>
            </a:r>
            <a:r>
              <a:rPr kumimoji="0" sz="1800" b="0" i="0" u="none" strike="noStrike" kern="1200" cap="none" spc="-5" normalizeH="0" baseline="0" noProof="0" dirty="0">
                <a:ln>
                  <a:noFill/>
                </a:ln>
                <a:solidFill>
                  <a:srgbClr val="FFFFFF"/>
                </a:solidFill>
                <a:effectLst/>
                <a:uLnTx/>
                <a:uFillTx/>
                <a:latin typeface="Segoe UI"/>
                <a:ea typeface="+mn-ea"/>
                <a:cs typeface="Segoe UI"/>
              </a:rPr>
              <a:t>celebrities  </a:t>
            </a:r>
            <a:r>
              <a:rPr kumimoji="0" sz="1800" b="0" i="0" u="none" strike="noStrike" kern="1200" cap="none" spc="-10" normalizeH="0" baseline="0" noProof="0" dirty="0">
                <a:ln>
                  <a:noFill/>
                </a:ln>
                <a:solidFill>
                  <a:srgbClr val="FFFFFF"/>
                </a:solidFill>
                <a:effectLst/>
                <a:uLnTx/>
                <a:uFillTx/>
                <a:latin typeface="Segoe UI"/>
                <a:ea typeface="+mn-ea"/>
                <a:cs typeface="Segoe UI"/>
              </a:rPr>
              <a:t>from </a:t>
            </a:r>
            <a:r>
              <a:rPr kumimoji="0" sz="1800" b="0" i="0" u="none" strike="noStrike" kern="1200" cap="none" spc="0" normalizeH="0" baseline="0" noProof="0" dirty="0">
                <a:ln>
                  <a:noFill/>
                </a:ln>
                <a:solidFill>
                  <a:srgbClr val="FFFFFF"/>
                </a:solidFill>
                <a:effectLst/>
                <a:uLnTx/>
                <a:uFillTx/>
                <a:latin typeface="Segoe UI"/>
                <a:ea typeface="+mn-ea"/>
                <a:cs typeface="Segoe UI"/>
              </a:rPr>
              <a:t>business, </a:t>
            </a:r>
            <a:r>
              <a:rPr kumimoji="0" sz="1800" b="0" i="0" u="none" strike="noStrike" kern="1200" cap="none" spc="-5" normalizeH="0" baseline="0" noProof="0" dirty="0">
                <a:ln>
                  <a:noFill/>
                </a:ln>
                <a:solidFill>
                  <a:srgbClr val="FFFFFF"/>
                </a:solidFill>
                <a:effectLst/>
                <a:uLnTx/>
                <a:uFillTx/>
                <a:latin typeface="Segoe UI"/>
                <a:ea typeface="+mn-ea"/>
                <a:cs typeface="Segoe UI"/>
              </a:rPr>
              <a:t>politics, </a:t>
            </a:r>
            <a:r>
              <a:rPr kumimoji="0" sz="1800" b="0" i="0" u="none" strike="noStrike" kern="1200" cap="none" spc="5" normalizeH="0" baseline="0" noProof="0" dirty="0">
                <a:ln>
                  <a:noFill/>
                </a:ln>
                <a:solidFill>
                  <a:srgbClr val="FFFFFF"/>
                </a:solidFill>
                <a:effectLst/>
                <a:uLnTx/>
                <a:uFillTx/>
                <a:latin typeface="Segoe UI"/>
                <a:ea typeface="+mn-ea"/>
                <a:cs typeface="Segoe UI"/>
              </a:rPr>
              <a:t>sports </a:t>
            </a:r>
            <a:r>
              <a:rPr kumimoji="0" sz="1800" b="0" i="0" u="none" strike="noStrike" kern="1200" cap="none" spc="-5" normalizeH="0" baseline="0" noProof="0" dirty="0">
                <a:ln>
                  <a:noFill/>
                </a:ln>
                <a:solidFill>
                  <a:srgbClr val="FFFFFF"/>
                </a:solidFill>
                <a:effectLst/>
                <a:uLnTx/>
                <a:uFillTx/>
                <a:latin typeface="Segoe UI"/>
                <a:ea typeface="+mn-ea"/>
                <a:cs typeface="Segoe UI"/>
              </a:rPr>
              <a:t>and entertainment </a:t>
            </a:r>
            <a:r>
              <a:rPr kumimoji="0" sz="1800" b="0" i="0" u="none" strike="noStrike" kern="1200" cap="none" spc="-10" normalizeH="0" baseline="0" noProof="0" dirty="0">
                <a:ln>
                  <a:noFill/>
                </a:ln>
                <a:solidFill>
                  <a:srgbClr val="FFFFFF"/>
                </a:solidFill>
                <a:effectLst/>
                <a:uLnTx/>
                <a:uFillTx/>
                <a:latin typeface="Segoe UI"/>
                <a:ea typeface="+mn-ea"/>
                <a:cs typeface="Segoe UI"/>
              </a:rPr>
              <a:t>around </a:t>
            </a:r>
            <a:r>
              <a:rPr kumimoji="0" sz="1800" b="0" i="0" u="none" strike="noStrike" kern="1200" cap="none" spc="0" normalizeH="0" baseline="0" noProof="0" dirty="0">
                <a:ln>
                  <a:noFill/>
                </a:ln>
                <a:solidFill>
                  <a:srgbClr val="FFFFFF"/>
                </a:solidFill>
                <a:effectLst/>
                <a:uLnTx/>
                <a:uFillTx/>
                <a:latin typeface="Segoe UI"/>
                <a:ea typeface="+mn-ea"/>
                <a:cs typeface="Segoe UI"/>
              </a:rPr>
              <a:t>the</a:t>
            </a:r>
            <a:r>
              <a:rPr kumimoji="0" sz="1800" b="0" i="0" u="none" strike="noStrike" kern="1200" cap="none" spc="-60" normalizeH="0" baseline="0" noProof="0" dirty="0">
                <a:ln>
                  <a:noFill/>
                </a:ln>
                <a:solidFill>
                  <a:srgbClr val="FFFFFF"/>
                </a:solidFill>
                <a:effectLst/>
                <a:uLnTx/>
                <a:uFillTx/>
                <a:latin typeface="Segoe UI"/>
                <a:ea typeface="+mn-ea"/>
                <a:cs typeface="Segoe UI"/>
              </a:rPr>
              <a:t> </a:t>
            </a:r>
            <a:r>
              <a:rPr kumimoji="0" sz="1800" b="0" i="0" u="none" strike="noStrike" kern="1200" cap="none" spc="-10" normalizeH="0" baseline="0" noProof="0" dirty="0">
                <a:ln>
                  <a:noFill/>
                </a:ln>
                <a:solidFill>
                  <a:srgbClr val="FFFFFF"/>
                </a:solidFill>
                <a:effectLst/>
                <a:uLnTx/>
                <a:uFillTx/>
                <a:latin typeface="Segoe UI"/>
                <a:ea typeface="+mn-ea"/>
                <a:cs typeface="Segoe UI"/>
              </a:rPr>
              <a:t>World.</a:t>
            </a:r>
            <a:endParaRPr kumimoji="0" sz="180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3840164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9747" y="1488947"/>
            <a:ext cx="5660136" cy="489508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6116828" y="2021713"/>
            <a:ext cx="1045082" cy="18287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197956" y="2027047"/>
            <a:ext cx="485795" cy="13576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8710676" y="2102361"/>
            <a:ext cx="49975" cy="1180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780906" y="2021713"/>
            <a:ext cx="497967" cy="18186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125336" y="2288667"/>
            <a:ext cx="1493773" cy="18110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8197956" y="2292223"/>
            <a:ext cx="485795" cy="13576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8710676" y="2367537"/>
            <a:ext cx="49975" cy="1180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789289" y="2288667"/>
            <a:ext cx="1042669" cy="181102"/>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6125336" y="2550541"/>
            <a:ext cx="2464562" cy="18288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6081014" y="1474977"/>
            <a:ext cx="2432304" cy="40297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6092952" y="1915667"/>
            <a:ext cx="6099175" cy="0"/>
          </a:xfrm>
          <a:custGeom>
            <a:avLst/>
            <a:gdLst/>
            <a:ahLst/>
            <a:cxnLst/>
            <a:rect l="l" t="t" r="r" b="b"/>
            <a:pathLst>
              <a:path w="6099175">
                <a:moveTo>
                  <a:pt x="0" y="0"/>
                </a:moveTo>
                <a:lnTo>
                  <a:pt x="6099048"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6104128" y="3523615"/>
            <a:ext cx="864616" cy="181229"/>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7945119" y="3566921"/>
            <a:ext cx="851534" cy="120268"/>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8811006" y="3566921"/>
            <a:ext cx="2960116" cy="12090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6097523" y="3787140"/>
            <a:ext cx="1152398" cy="140970"/>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7940040" y="3787140"/>
            <a:ext cx="385699" cy="14097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6097523" y="4050791"/>
            <a:ext cx="945006" cy="140969"/>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7930746" y="4055364"/>
            <a:ext cx="1829457" cy="13639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112764" y="4323460"/>
            <a:ext cx="426212" cy="133476"/>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945119" y="4360926"/>
            <a:ext cx="3456178" cy="120904"/>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933308" y="4513326"/>
            <a:ext cx="4057269" cy="120904"/>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6100190" y="2982722"/>
            <a:ext cx="2965195" cy="402843"/>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082284" y="3429000"/>
            <a:ext cx="6109335" cy="0"/>
          </a:xfrm>
          <a:custGeom>
            <a:avLst/>
            <a:gdLst/>
            <a:ahLst/>
            <a:cxnLst/>
            <a:rect l="l" t="t" r="r" b="b"/>
            <a:pathLst>
              <a:path w="6109334">
                <a:moveTo>
                  <a:pt x="0" y="0"/>
                </a:moveTo>
                <a:lnTo>
                  <a:pt x="6109208"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071615" y="5308091"/>
            <a:ext cx="6120765" cy="0"/>
          </a:xfrm>
          <a:custGeom>
            <a:avLst/>
            <a:gdLst/>
            <a:ahLst/>
            <a:cxnLst/>
            <a:rect l="l" t="t" r="r" b="b"/>
            <a:pathLst>
              <a:path w="6120765">
                <a:moveTo>
                  <a:pt x="0" y="0"/>
                </a:moveTo>
                <a:lnTo>
                  <a:pt x="6120384"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6114796" y="4873752"/>
            <a:ext cx="2177287" cy="399796"/>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6112764" y="5408929"/>
            <a:ext cx="2321306" cy="182816"/>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8839581" y="5408929"/>
            <a:ext cx="479805" cy="140842"/>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6112764" y="5674055"/>
            <a:ext cx="2303017" cy="182867"/>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8845804" y="5679363"/>
            <a:ext cx="372237" cy="177558"/>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6112764" y="5937707"/>
            <a:ext cx="1368043" cy="140944"/>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8839581" y="5937707"/>
            <a:ext cx="479805" cy="140944"/>
          </a:xfrm>
          <a:prstGeom prst="rect">
            <a:avLst/>
          </a:prstGeom>
          <a:blipFill>
            <a:blip r:embed="rId2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6097523" y="6213551"/>
            <a:ext cx="1052702" cy="140944"/>
          </a:xfrm>
          <a:prstGeom prst="rect">
            <a:avLst/>
          </a:prstGeom>
          <a:blipFill>
            <a:blip r:embed="rId3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1510791" y="465455"/>
            <a:ext cx="4231259" cy="702945"/>
          </a:xfrm>
          <a:prstGeom prst="rect">
            <a:avLst/>
          </a:prstGeom>
          <a:blipFill>
            <a:blip r:embed="rId3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435863" y="577595"/>
            <a:ext cx="152400" cy="150875"/>
          </a:xfrm>
          <a:prstGeom prst="rect">
            <a:avLst/>
          </a:prstGeom>
          <a:blipFill>
            <a:blip r:embed="rId3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225552" y="696468"/>
            <a:ext cx="439420" cy="257810"/>
          </a:xfrm>
          <a:custGeom>
            <a:avLst/>
            <a:gdLst/>
            <a:ahLst/>
            <a:cxnLst/>
            <a:rect l="l" t="t" r="r" b="b"/>
            <a:pathLst>
              <a:path w="439420" h="257809">
                <a:moveTo>
                  <a:pt x="124434" y="0"/>
                </a:moveTo>
                <a:lnTo>
                  <a:pt x="122720" y="0"/>
                </a:lnTo>
                <a:lnTo>
                  <a:pt x="121018" y="1778"/>
                </a:lnTo>
                <a:lnTo>
                  <a:pt x="102057" y="42209"/>
                </a:lnTo>
                <a:lnTo>
                  <a:pt x="82456" y="82819"/>
                </a:lnTo>
                <a:lnTo>
                  <a:pt x="42608" y="163957"/>
                </a:lnTo>
                <a:lnTo>
                  <a:pt x="32165" y="186880"/>
                </a:lnTo>
                <a:lnTo>
                  <a:pt x="21628" y="209486"/>
                </a:lnTo>
                <a:lnTo>
                  <a:pt x="10854" y="232251"/>
                </a:lnTo>
                <a:lnTo>
                  <a:pt x="0" y="255016"/>
                </a:lnTo>
                <a:lnTo>
                  <a:pt x="0" y="257556"/>
                </a:lnTo>
                <a:lnTo>
                  <a:pt x="438912" y="257556"/>
                </a:lnTo>
                <a:lnTo>
                  <a:pt x="438912" y="255016"/>
                </a:lnTo>
                <a:lnTo>
                  <a:pt x="411212" y="221007"/>
                </a:lnTo>
                <a:lnTo>
                  <a:pt x="384028" y="186721"/>
                </a:lnTo>
                <a:lnTo>
                  <a:pt x="372261" y="171704"/>
                </a:lnTo>
                <a:lnTo>
                  <a:pt x="260794" y="171704"/>
                </a:lnTo>
                <a:lnTo>
                  <a:pt x="143179" y="26035"/>
                </a:lnTo>
                <a:lnTo>
                  <a:pt x="138811" y="20012"/>
                </a:lnTo>
                <a:lnTo>
                  <a:pt x="134445" y="13858"/>
                </a:lnTo>
                <a:lnTo>
                  <a:pt x="129760" y="7729"/>
                </a:lnTo>
                <a:lnTo>
                  <a:pt x="124434" y="1778"/>
                </a:lnTo>
                <a:lnTo>
                  <a:pt x="124434" y="0"/>
                </a:lnTo>
                <a:close/>
              </a:path>
              <a:path w="439420" h="257809">
                <a:moveTo>
                  <a:pt x="328968" y="117983"/>
                </a:moveTo>
                <a:lnTo>
                  <a:pt x="327266" y="117983"/>
                </a:lnTo>
                <a:lnTo>
                  <a:pt x="326415" y="118745"/>
                </a:lnTo>
                <a:lnTo>
                  <a:pt x="310286" y="131431"/>
                </a:lnTo>
                <a:lnTo>
                  <a:pt x="293919" y="144605"/>
                </a:lnTo>
                <a:lnTo>
                  <a:pt x="260794" y="171704"/>
                </a:lnTo>
                <a:lnTo>
                  <a:pt x="372261" y="171704"/>
                </a:lnTo>
                <a:lnTo>
                  <a:pt x="330669" y="118745"/>
                </a:lnTo>
                <a:lnTo>
                  <a:pt x="328968" y="118745"/>
                </a:lnTo>
                <a:lnTo>
                  <a:pt x="328968" y="117983"/>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17931" y="954405"/>
            <a:ext cx="489584" cy="0"/>
          </a:xfrm>
          <a:custGeom>
            <a:avLst/>
            <a:gdLst/>
            <a:ahLst/>
            <a:cxnLst/>
            <a:rect l="l" t="t" r="r" b="b"/>
            <a:pathLst>
              <a:path w="489584">
                <a:moveTo>
                  <a:pt x="0" y="0"/>
                </a:moveTo>
                <a:lnTo>
                  <a:pt x="489203" y="0"/>
                </a:lnTo>
              </a:path>
            </a:pathLst>
          </a:custGeom>
          <a:ln w="16509">
            <a:solidFill>
              <a:srgbClr val="001F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26568" y="499109"/>
            <a:ext cx="0" cy="447040"/>
          </a:xfrm>
          <a:custGeom>
            <a:avLst/>
            <a:gdLst/>
            <a:ahLst/>
            <a:cxnLst/>
            <a:rect l="l" t="t" r="r" b="b"/>
            <a:pathLst>
              <a:path h="447040">
                <a:moveTo>
                  <a:pt x="0" y="0"/>
                </a:moveTo>
                <a:lnTo>
                  <a:pt x="0" y="447040"/>
                </a:lnTo>
              </a:path>
            </a:pathLst>
          </a:custGeom>
          <a:ln w="17271">
            <a:solidFill>
              <a:srgbClr val="001F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17931" y="490219"/>
            <a:ext cx="489584" cy="0"/>
          </a:xfrm>
          <a:custGeom>
            <a:avLst/>
            <a:gdLst/>
            <a:ahLst/>
            <a:cxnLst/>
            <a:rect l="l" t="t" r="r" b="b"/>
            <a:pathLst>
              <a:path w="489584">
                <a:moveTo>
                  <a:pt x="0" y="0"/>
                </a:moveTo>
                <a:lnTo>
                  <a:pt x="489203" y="0"/>
                </a:lnTo>
              </a:path>
            </a:pathLst>
          </a:custGeom>
          <a:ln w="17779">
            <a:solidFill>
              <a:srgbClr val="001F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698500" y="498855"/>
            <a:ext cx="0" cy="447040"/>
          </a:xfrm>
          <a:custGeom>
            <a:avLst/>
            <a:gdLst/>
            <a:ahLst/>
            <a:cxnLst/>
            <a:rect l="l" t="t" r="r" b="b"/>
            <a:pathLst>
              <a:path h="447040">
                <a:moveTo>
                  <a:pt x="0" y="0"/>
                </a:moveTo>
                <a:lnTo>
                  <a:pt x="0" y="446659"/>
                </a:lnTo>
              </a:path>
            </a:pathLst>
          </a:custGeom>
          <a:ln w="17271">
            <a:solidFill>
              <a:srgbClr val="001F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595883" y="667512"/>
            <a:ext cx="298703" cy="300227"/>
          </a:xfrm>
          <a:prstGeom prst="rect">
            <a:avLst/>
          </a:prstGeom>
          <a:blipFill>
            <a:blip r:embed="rId3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401" y="292608"/>
            <a:ext cx="1487805" cy="908685"/>
          </a:xfrm>
          <a:custGeom>
            <a:avLst/>
            <a:gdLst/>
            <a:ahLst/>
            <a:cxnLst/>
            <a:rect l="l" t="t" r="r" b="b"/>
            <a:pathLst>
              <a:path w="1487805" h="908685">
                <a:moveTo>
                  <a:pt x="1487301" y="0"/>
                </a:moveTo>
                <a:lnTo>
                  <a:pt x="274" y="4825"/>
                </a:lnTo>
                <a:lnTo>
                  <a:pt x="384" y="55013"/>
                </a:lnTo>
                <a:lnTo>
                  <a:pt x="416" y="305975"/>
                </a:lnTo>
                <a:lnTo>
                  <a:pt x="0" y="607154"/>
                </a:lnTo>
                <a:lnTo>
                  <a:pt x="32" y="858116"/>
                </a:lnTo>
                <a:lnTo>
                  <a:pt x="141" y="908304"/>
                </a:lnTo>
                <a:lnTo>
                  <a:pt x="1093436" y="905764"/>
                </a:lnTo>
                <a:lnTo>
                  <a:pt x="148730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36321" y="508084"/>
            <a:ext cx="941705" cy="510540"/>
          </a:xfrm>
          <a:custGeom>
            <a:avLst/>
            <a:gdLst/>
            <a:ahLst/>
            <a:cxnLst/>
            <a:rect l="l" t="t" r="r" b="b"/>
            <a:pathLst>
              <a:path w="941705" h="510540">
                <a:moveTo>
                  <a:pt x="470566" y="0"/>
                </a:moveTo>
                <a:lnTo>
                  <a:pt x="272967" y="39815"/>
                </a:lnTo>
                <a:lnTo>
                  <a:pt x="124995" y="127408"/>
                </a:lnTo>
                <a:lnTo>
                  <a:pt x="32168" y="215002"/>
                </a:lnTo>
                <a:lnTo>
                  <a:pt x="0" y="254817"/>
                </a:lnTo>
                <a:lnTo>
                  <a:pt x="32168" y="294726"/>
                </a:lnTo>
                <a:lnTo>
                  <a:pt x="124995" y="382526"/>
                </a:lnTo>
                <a:lnTo>
                  <a:pt x="272967" y="470326"/>
                </a:lnTo>
                <a:lnTo>
                  <a:pt x="470566" y="510235"/>
                </a:lnTo>
                <a:lnTo>
                  <a:pt x="668174" y="470326"/>
                </a:lnTo>
                <a:lnTo>
                  <a:pt x="816152" y="382526"/>
                </a:lnTo>
                <a:lnTo>
                  <a:pt x="908983" y="294727"/>
                </a:lnTo>
                <a:lnTo>
                  <a:pt x="941153" y="254818"/>
                </a:lnTo>
                <a:lnTo>
                  <a:pt x="908983" y="215002"/>
                </a:lnTo>
                <a:lnTo>
                  <a:pt x="816152" y="127409"/>
                </a:lnTo>
                <a:lnTo>
                  <a:pt x="668174" y="39815"/>
                </a:lnTo>
                <a:lnTo>
                  <a:pt x="4705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408431" y="592836"/>
            <a:ext cx="399415" cy="341630"/>
          </a:xfrm>
          <a:custGeom>
            <a:avLst/>
            <a:gdLst/>
            <a:ahLst/>
            <a:cxnLst/>
            <a:rect l="l" t="t" r="r" b="b"/>
            <a:pathLst>
              <a:path w="399415" h="341630">
                <a:moveTo>
                  <a:pt x="199644" y="0"/>
                </a:moveTo>
                <a:lnTo>
                  <a:pt x="146570" y="6099"/>
                </a:lnTo>
                <a:lnTo>
                  <a:pt x="98879" y="23311"/>
                </a:lnTo>
                <a:lnTo>
                  <a:pt x="58473" y="50006"/>
                </a:lnTo>
                <a:lnTo>
                  <a:pt x="27257" y="84553"/>
                </a:lnTo>
                <a:lnTo>
                  <a:pt x="7131" y="125324"/>
                </a:lnTo>
                <a:lnTo>
                  <a:pt x="0" y="170687"/>
                </a:lnTo>
                <a:lnTo>
                  <a:pt x="7131" y="216051"/>
                </a:lnTo>
                <a:lnTo>
                  <a:pt x="27257" y="256822"/>
                </a:lnTo>
                <a:lnTo>
                  <a:pt x="58473" y="291369"/>
                </a:lnTo>
                <a:lnTo>
                  <a:pt x="98879" y="318064"/>
                </a:lnTo>
                <a:lnTo>
                  <a:pt x="146570" y="335276"/>
                </a:lnTo>
                <a:lnTo>
                  <a:pt x="199644" y="341375"/>
                </a:lnTo>
                <a:lnTo>
                  <a:pt x="252717" y="335276"/>
                </a:lnTo>
                <a:lnTo>
                  <a:pt x="300408" y="318064"/>
                </a:lnTo>
                <a:lnTo>
                  <a:pt x="340814" y="291369"/>
                </a:lnTo>
                <a:lnTo>
                  <a:pt x="372030" y="256822"/>
                </a:lnTo>
                <a:lnTo>
                  <a:pt x="392156" y="216051"/>
                </a:lnTo>
                <a:lnTo>
                  <a:pt x="399288" y="170687"/>
                </a:lnTo>
                <a:lnTo>
                  <a:pt x="392156" y="125324"/>
                </a:lnTo>
                <a:lnTo>
                  <a:pt x="372030" y="84553"/>
                </a:lnTo>
                <a:lnTo>
                  <a:pt x="340814" y="50006"/>
                </a:lnTo>
                <a:lnTo>
                  <a:pt x="300408" y="23311"/>
                </a:lnTo>
                <a:lnTo>
                  <a:pt x="252717" y="6099"/>
                </a:lnTo>
                <a:lnTo>
                  <a:pt x="1996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522731"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627887"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627887"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522731"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7226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1" y="292608"/>
            <a:ext cx="1487805" cy="908685"/>
          </a:xfrm>
          <a:custGeom>
            <a:avLst/>
            <a:gdLst/>
            <a:ahLst/>
            <a:cxnLst/>
            <a:rect l="l" t="t" r="r" b="b"/>
            <a:pathLst>
              <a:path w="1487805" h="908685">
                <a:moveTo>
                  <a:pt x="1487301" y="0"/>
                </a:moveTo>
                <a:lnTo>
                  <a:pt x="274" y="4825"/>
                </a:lnTo>
                <a:lnTo>
                  <a:pt x="384" y="55013"/>
                </a:lnTo>
                <a:lnTo>
                  <a:pt x="416" y="305975"/>
                </a:lnTo>
                <a:lnTo>
                  <a:pt x="0" y="607154"/>
                </a:lnTo>
                <a:lnTo>
                  <a:pt x="32" y="858116"/>
                </a:lnTo>
                <a:lnTo>
                  <a:pt x="141" y="908304"/>
                </a:lnTo>
                <a:lnTo>
                  <a:pt x="1093436" y="905764"/>
                </a:lnTo>
                <a:lnTo>
                  <a:pt x="148730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6104254" y="3005454"/>
            <a:ext cx="1833879" cy="29692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04254" y="3499230"/>
            <a:ext cx="3112516" cy="29692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079616" y="3991483"/>
            <a:ext cx="4376166" cy="29692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079616" y="4483734"/>
            <a:ext cx="4528439" cy="29692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528444" y="485901"/>
            <a:ext cx="1296543" cy="52197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269747" y="1487424"/>
            <a:ext cx="5638800" cy="489661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36321" y="508084"/>
            <a:ext cx="941705" cy="510540"/>
          </a:xfrm>
          <a:custGeom>
            <a:avLst/>
            <a:gdLst/>
            <a:ahLst/>
            <a:cxnLst/>
            <a:rect l="l" t="t" r="r" b="b"/>
            <a:pathLst>
              <a:path w="941705" h="510540">
                <a:moveTo>
                  <a:pt x="470566" y="0"/>
                </a:moveTo>
                <a:lnTo>
                  <a:pt x="272967" y="39815"/>
                </a:lnTo>
                <a:lnTo>
                  <a:pt x="124995" y="127408"/>
                </a:lnTo>
                <a:lnTo>
                  <a:pt x="32168" y="215002"/>
                </a:lnTo>
                <a:lnTo>
                  <a:pt x="0" y="254817"/>
                </a:lnTo>
                <a:lnTo>
                  <a:pt x="32168" y="294726"/>
                </a:lnTo>
                <a:lnTo>
                  <a:pt x="124995" y="382526"/>
                </a:lnTo>
                <a:lnTo>
                  <a:pt x="272967" y="470326"/>
                </a:lnTo>
                <a:lnTo>
                  <a:pt x="470566" y="510235"/>
                </a:lnTo>
                <a:lnTo>
                  <a:pt x="668174" y="470326"/>
                </a:lnTo>
                <a:lnTo>
                  <a:pt x="816152" y="382526"/>
                </a:lnTo>
                <a:lnTo>
                  <a:pt x="908983" y="294727"/>
                </a:lnTo>
                <a:lnTo>
                  <a:pt x="941153" y="254818"/>
                </a:lnTo>
                <a:lnTo>
                  <a:pt x="908983" y="215002"/>
                </a:lnTo>
                <a:lnTo>
                  <a:pt x="816152" y="127409"/>
                </a:lnTo>
                <a:lnTo>
                  <a:pt x="668174" y="39815"/>
                </a:lnTo>
                <a:lnTo>
                  <a:pt x="4705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08431" y="592836"/>
            <a:ext cx="399415" cy="341630"/>
          </a:xfrm>
          <a:custGeom>
            <a:avLst/>
            <a:gdLst/>
            <a:ahLst/>
            <a:cxnLst/>
            <a:rect l="l" t="t" r="r" b="b"/>
            <a:pathLst>
              <a:path w="399415" h="341630">
                <a:moveTo>
                  <a:pt x="199644" y="0"/>
                </a:moveTo>
                <a:lnTo>
                  <a:pt x="146570" y="6099"/>
                </a:lnTo>
                <a:lnTo>
                  <a:pt x="98879" y="23311"/>
                </a:lnTo>
                <a:lnTo>
                  <a:pt x="58473" y="50006"/>
                </a:lnTo>
                <a:lnTo>
                  <a:pt x="27257" y="84553"/>
                </a:lnTo>
                <a:lnTo>
                  <a:pt x="7131" y="125324"/>
                </a:lnTo>
                <a:lnTo>
                  <a:pt x="0" y="170687"/>
                </a:lnTo>
                <a:lnTo>
                  <a:pt x="7131" y="216051"/>
                </a:lnTo>
                <a:lnTo>
                  <a:pt x="27257" y="256822"/>
                </a:lnTo>
                <a:lnTo>
                  <a:pt x="58473" y="291369"/>
                </a:lnTo>
                <a:lnTo>
                  <a:pt x="98879" y="318064"/>
                </a:lnTo>
                <a:lnTo>
                  <a:pt x="146570" y="335276"/>
                </a:lnTo>
                <a:lnTo>
                  <a:pt x="199644" y="341375"/>
                </a:lnTo>
                <a:lnTo>
                  <a:pt x="252717" y="335276"/>
                </a:lnTo>
                <a:lnTo>
                  <a:pt x="300408" y="318064"/>
                </a:lnTo>
                <a:lnTo>
                  <a:pt x="340814" y="291369"/>
                </a:lnTo>
                <a:lnTo>
                  <a:pt x="372030" y="256822"/>
                </a:lnTo>
                <a:lnTo>
                  <a:pt x="392156" y="216051"/>
                </a:lnTo>
                <a:lnTo>
                  <a:pt x="399288" y="170687"/>
                </a:lnTo>
                <a:lnTo>
                  <a:pt x="392156" y="125324"/>
                </a:lnTo>
                <a:lnTo>
                  <a:pt x="372030" y="84553"/>
                </a:lnTo>
                <a:lnTo>
                  <a:pt x="340814" y="50006"/>
                </a:lnTo>
                <a:lnTo>
                  <a:pt x="300408" y="23311"/>
                </a:lnTo>
                <a:lnTo>
                  <a:pt x="252717" y="6099"/>
                </a:lnTo>
                <a:lnTo>
                  <a:pt x="1996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22731"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627887"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627887"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22731"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5658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1" y="292608"/>
            <a:ext cx="1487805" cy="908685"/>
          </a:xfrm>
          <a:custGeom>
            <a:avLst/>
            <a:gdLst/>
            <a:ahLst/>
            <a:cxnLst/>
            <a:rect l="l" t="t" r="r" b="b"/>
            <a:pathLst>
              <a:path w="1487805" h="908685">
                <a:moveTo>
                  <a:pt x="1487301" y="0"/>
                </a:moveTo>
                <a:lnTo>
                  <a:pt x="274" y="4825"/>
                </a:lnTo>
                <a:lnTo>
                  <a:pt x="384" y="55013"/>
                </a:lnTo>
                <a:lnTo>
                  <a:pt x="416" y="305975"/>
                </a:lnTo>
                <a:lnTo>
                  <a:pt x="0" y="607154"/>
                </a:lnTo>
                <a:lnTo>
                  <a:pt x="32" y="858116"/>
                </a:lnTo>
                <a:lnTo>
                  <a:pt x="141" y="908304"/>
                </a:lnTo>
                <a:lnTo>
                  <a:pt x="1093436" y="905764"/>
                </a:lnTo>
                <a:lnTo>
                  <a:pt x="148730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6434328" y="1429511"/>
            <a:ext cx="4025265" cy="5259705"/>
          </a:xfrm>
          <a:custGeom>
            <a:avLst/>
            <a:gdLst/>
            <a:ahLst/>
            <a:cxnLst/>
            <a:rect l="l" t="t" r="r" b="b"/>
            <a:pathLst>
              <a:path w="4025265" h="5259705">
                <a:moveTo>
                  <a:pt x="0" y="5259324"/>
                </a:moveTo>
                <a:lnTo>
                  <a:pt x="4024883" y="5259324"/>
                </a:lnTo>
                <a:lnTo>
                  <a:pt x="4024883" y="0"/>
                </a:lnTo>
                <a:lnTo>
                  <a:pt x="0" y="0"/>
                </a:lnTo>
                <a:lnTo>
                  <a:pt x="0" y="5259324"/>
                </a:lnTo>
                <a:close/>
              </a:path>
            </a:pathLst>
          </a:custGeom>
          <a:solidFill>
            <a:srgbClr val="001F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6513956" y="1452118"/>
            <a:ext cx="3716654" cy="514540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JSON:</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04139"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"language":</a:t>
            </a:r>
            <a:r>
              <a:rPr kumimoji="0" sz="1400" b="0" i="0" u="none" strike="noStrike" kern="1200" cap="none" spc="10"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"en",</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04139"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"orientation":</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"Up",</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04139"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"regions":</a:t>
            </a:r>
            <a:r>
              <a:rPr kumimoji="0" sz="1400" b="0" i="0" u="none" strike="noStrike" kern="1200" cap="none" spc="-80"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0" marR="3219450" lvl="0" indent="0" algn="ctr" defTabSz="914400" rtl="0" eaLnBrk="1" fontAlgn="auto" latinLnBrk="0" hangingPunct="1">
              <a:lnSpc>
                <a:spcPts val="1675"/>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287020" marR="370840" lvl="0" indent="0" algn="l" defTabSz="914400" rtl="0" eaLnBrk="1" fontAlgn="auto" latinLnBrk="0" hangingPunct="1">
              <a:lnSpc>
                <a:spcPts val="1680"/>
              </a:lnSpc>
              <a:spcBef>
                <a:spcPts val="5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"boundingBox": "41,77,918,440",  "lines":</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378460" marR="0" lvl="0" indent="0" algn="l" defTabSz="914400" rtl="0" eaLnBrk="1" fontAlgn="auto" latinLnBrk="0" hangingPunct="1">
              <a:lnSpc>
                <a:spcPts val="1625"/>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4699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"boundingBox":</a:t>
            </a:r>
            <a:r>
              <a:rPr kumimoji="0" sz="1400" b="0" i="0" u="none" strike="noStrike" kern="1200" cap="none" spc="10"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"41,77,723,89",</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4699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"words":</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56134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652145" marR="5080" lvl="0" indent="0" algn="l" defTabSz="914400" rtl="0" eaLnBrk="1" fontAlgn="auto" latinLnBrk="0" hangingPunct="1">
              <a:lnSpc>
                <a:spcPct val="100000"/>
              </a:lnSpc>
              <a:spcBef>
                <a:spcPts val="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"boundingBox": "41,102,225,64",  "text":</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"LIFE"</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0" marR="2390775" lvl="0" indent="0" algn="ctr"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56134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65214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"boundingBox": "356,89,94,62",</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652145" marR="0" lvl="0" indent="0" algn="l" defTabSz="914400" rtl="0" eaLnBrk="1" fontAlgn="auto" latinLnBrk="0" hangingPunct="1">
              <a:lnSpc>
                <a:spcPts val="1675"/>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"text":</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"IS"</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0" marR="2390775" lvl="0" indent="0" algn="ctr" defTabSz="914400" rtl="0" eaLnBrk="1" fontAlgn="auto" latinLnBrk="0" hangingPunct="1">
              <a:lnSpc>
                <a:spcPts val="1675"/>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56134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652145" marR="508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"boundingBox": "539,77,225,64",  "text":</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"LIKE"</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561340" marR="0" lvl="0" indent="0" algn="l" defTabSz="914400" rtl="0" eaLnBrk="1" fontAlgn="auto" latinLnBrk="0" hangingPunct="1">
              <a:lnSpc>
                <a:spcPct val="100000"/>
              </a:lnSpc>
              <a:spcBef>
                <a:spcPts val="5"/>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FFFFFF"/>
                </a:solidFill>
                <a:effectLst/>
                <a:uLnTx/>
                <a:uFillTx/>
                <a:latin typeface="Consolas"/>
                <a:ea typeface="+mn-ea"/>
                <a:cs typeface="Consolas"/>
              </a:rPr>
              <a:t>. .</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p:txBody>
      </p:sp>
      <p:sp>
        <p:nvSpPr>
          <p:cNvPr id="5" name="object 5"/>
          <p:cNvSpPr/>
          <p:nvPr/>
        </p:nvSpPr>
        <p:spPr>
          <a:xfrm>
            <a:off x="1528444" y="485901"/>
            <a:ext cx="1296543" cy="52197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269747" y="1487424"/>
            <a:ext cx="5638800" cy="48966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36321" y="508084"/>
            <a:ext cx="941705" cy="510540"/>
          </a:xfrm>
          <a:custGeom>
            <a:avLst/>
            <a:gdLst/>
            <a:ahLst/>
            <a:cxnLst/>
            <a:rect l="l" t="t" r="r" b="b"/>
            <a:pathLst>
              <a:path w="941705" h="510540">
                <a:moveTo>
                  <a:pt x="470566" y="0"/>
                </a:moveTo>
                <a:lnTo>
                  <a:pt x="272967" y="39815"/>
                </a:lnTo>
                <a:lnTo>
                  <a:pt x="124995" y="127408"/>
                </a:lnTo>
                <a:lnTo>
                  <a:pt x="32168" y="215002"/>
                </a:lnTo>
                <a:lnTo>
                  <a:pt x="0" y="254817"/>
                </a:lnTo>
                <a:lnTo>
                  <a:pt x="32168" y="294726"/>
                </a:lnTo>
                <a:lnTo>
                  <a:pt x="124995" y="382526"/>
                </a:lnTo>
                <a:lnTo>
                  <a:pt x="272967" y="470326"/>
                </a:lnTo>
                <a:lnTo>
                  <a:pt x="470566" y="510235"/>
                </a:lnTo>
                <a:lnTo>
                  <a:pt x="668174" y="470326"/>
                </a:lnTo>
                <a:lnTo>
                  <a:pt x="816152" y="382526"/>
                </a:lnTo>
                <a:lnTo>
                  <a:pt x="908983" y="294727"/>
                </a:lnTo>
                <a:lnTo>
                  <a:pt x="941153" y="254818"/>
                </a:lnTo>
                <a:lnTo>
                  <a:pt x="908983" y="215002"/>
                </a:lnTo>
                <a:lnTo>
                  <a:pt x="816152" y="127409"/>
                </a:lnTo>
                <a:lnTo>
                  <a:pt x="668174" y="39815"/>
                </a:lnTo>
                <a:lnTo>
                  <a:pt x="4705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08431" y="592836"/>
            <a:ext cx="399415" cy="341630"/>
          </a:xfrm>
          <a:custGeom>
            <a:avLst/>
            <a:gdLst/>
            <a:ahLst/>
            <a:cxnLst/>
            <a:rect l="l" t="t" r="r" b="b"/>
            <a:pathLst>
              <a:path w="399415" h="341630">
                <a:moveTo>
                  <a:pt x="199644" y="0"/>
                </a:moveTo>
                <a:lnTo>
                  <a:pt x="146570" y="6099"/>
                </a:lnTo>
                <a:lnTo>
                  <a:pt x="98879" y="23311"/>
                </a:lnTo>
                <a:lnTo>
                  <a:pt x="58473" y="50006"/>
                </a:lnTo>
                <a:lnTo>
                  <a:pt x="27257" y="84553"/>
                </a:lnTo>
                <a:lnTo>
                  <a:pt x="7131" y="125324"/>
                </a:lnTo>
                <a:lnTo>
                  <a:pt x="0" y="170687"/>
                </a:lnTo>
                <a:lnTo>
                  <a:pt x="7131" y="216051"/>
                </a:lnTo>
                <a:lnTo>
                  <a:pt x="27257" y="256822"/>
                </a:lnTo>
                <a:lnTo>
                  <a:pt x="58473" y="291369"/>
                </a:lnTo>
                <a:lnTo>
                  <a:pt x="98879" y="318064"/>
                </a:lnTo>
                <a:lnTo>
                  <a:pt x="146570" y="335276"/>
                </a:lnTo>
                <a:lnTo>
                  <a:pt x="199644" y="341375"/>
                </a:lnTo>
                <a:lnTo>
                  <a:pt x="252717" y="335276"/>
                </a:lnTo>
                <a:lnTo>
                  <a:pt x="300408" y="318064"/>
                </a:lnTo>
                <a:lnTo>
                  <a:pt x="340814" y="291369"/>
                </a:lnTo>
                <a:lnTo>
                  <a:pt x="372030" y="256822"/>
                </a:lnTo>
                <a:lnTo>
                  <a:pt x="392156" y="216051"/>
                </a:lnTo>
                <a:lnTo>
                  <a:pt x="399288" y="170687"/>
                </a:lnTo>
                <a:lnTo>
                  <a:pt x="392156" y="125324"/>
                </a:lnTo>
                <a:lnTo>
                  <a:pt x="372030" y="84553"/>
                </a:lnTo>
                <a:lnTo>
                  <a:pt x="340814" y="50006"/>
                </a:lnTo>
                <a:lnTo>
                  <a:pt x="300408" y="23311"/>
                </a:lnTo>
                <a:lnTo>
                  <a:pt x="252717" y="6099"/>
                </a:lnTo>
                <a:lnTo>
                  <a:pt x="1996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22731"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627887"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627887"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522731"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9451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1" y="292608"/>
            <a:ext cx="1487805" cy="908685"/>
          </a:xfrm>
          <a:custGeom>
            <a:avLst/>
            <a:gdLst/>
            <a:ahLst/>
            <a:cxnLst/>
            <a:rect l="l" t="t" r="r" b="b"/>
            <a:pathLst>
              <a:path w="1487805" h="908685">
                <a:moveTo>
                  <a:pt x="1487301" y="0"/>
                </a:moveTo>
                <a:lnTo>
                  <a:pt x="274" y="4825"/>
                </a:lnTo>
                <a:lnTo>
                  <a:pt x="384" y="55013"/>
                </a:lnTo>
                <a:lnTo>
                  <a:pt x="416" y="305975"/>
                </a:lnTo>
                <a:lnTo>
                  <a:pt x="0" y="607154"/>
                </a:lnTo>
                <a:lnTo>
                  <a:pt x="32" y="858116"/>
                </a:lnTo>
                <a:lnTo>
                  <a:pt x="141" y="908304"/>
                </a:lnTo>
                <a:lnTo>
                  <a:pt x="1093436" y="905764"/>
                </a:lnTo>
                <a:lnTo>
                  <a:pt x="148730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6122923" y="2028444"/>
            <a:ext cx="2194052" cy="18681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31052" y="2360676"/>
            <a:ext cx="1746503" cy="18681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131052" y="2690241"/>
            <a:ext cx="3614674" cy="244983"/>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090665" y="1478152"/>
            <a:ext cx="1372235" cy="30848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092952" y="1915667"/>
            <a:ext cx="6099175" cy="0"/>
          </a:xfrm>
          <a:custGeom>
            <a:avLst/>
            <a:gdLst/>
            <a:ahLst/>
            <a:cxnLst/>
            <a:rect l="l" t="t" r="r" b="b"/>
            <a:pathLst>
              <a:path w="6099175">
                <a:moveTo>
                  <a:pt x="0" y="0"/>
                </a:moveTo>
                <a:lnTo>
                  <a:pt x="6099048"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6082284" y="3819144"/>
            <a:ext cx="6109335" cy="0"/>
          </a:xfrm>
          <a:custGeom>
            <a:avLst/>
            <a:gdLst/>
            <a:ahLst/>
            <a:cxnLst/>
            <a:rect l="l" t="t" r="r" b="b"/>
            <a:pathLst>
              <a:path w="6109334">
                <a:moveTo>
                  <a:pt x="0" y="0"/>
                </a:moveTo>
                <a:lnTo>
                  <a:pt x="6109208"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528444" y="485901"/>
            <a:ext cx="1296543" cy="52197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69747" y="1487424"/>
            <a:ext cx="5638800" cy="489661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36321" y="508084"/>
            <a:ext cx="941705" cy="510540"/>
          </a:xfrm>
          <a:custGeom>
            <a:avLst/>
            <a:gdLst/>
            <a:ahLst/>
            <a:cxnLst/>
            <a:rect l="l" t="t" r="r" b="b"/>
            <a:pathLst>
              <a:path w="941705" h="510540">
                <a:moveTo>
                  <a:pt x="470566" y="0"/>
                </a:moveTo>
                <a:lnTo>
                  <a:pt x="272967" y="39815"/>
                </a:lnTo>
                <a:lnTo>
                  <a:pt x="124995" y="127408"/>
                </a:lnTo>
                <a:lnTo>
                  <a:pt x="32168" y="215002"/>
                </a:lnTo>
                <a:lnTo>
                  <a:pt x="0" y="254817"/>
                </a:lnTo>
                <a:lnTo>
                  <a:pt x="32168" y="294726"/>
                </a:lnTo>
                <a:lnTo>
                  <a:pt x="124995" y="382526"/>
                </a:lnTo>
                <a:lnTo>
                  <a:pt x="272967" y="470326"/>
                </a:lnTo>
                <a:lnTo>
                  <a:pt x="470566" y="510235"/>
                </a:lnTo>
                <a:lnTo>
                  <a:pt x="668174" y="470326"/>
                </a:lnTo>
                <a:lnTo>
                  <a:pt x="816152" y="382526"/>
                </a:lnTo>
                <a:lnTo>
                  <a:pt x="908983" y="294727"/>
                </a:lnTo>
                <a:lnTo>
                  <a:pt x="941153" y="254818"/>
                </a:lnTo>
                <a:lnTo>
                  <a:pt x="908983" y="215002"/>
                </a:lnTo>
                <a:lnTo>
                  <a:pt x="816152" y="127409"/>
                </a:lnTo>
                <a:lnTo>
                  <a:pt x="668174" y="39815"/>
                </a:lnTo>
                <a:lnTo>
                  <a:pt x="4705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08431" y="592836"/>
            <a:ext cx="399415" cy="341630"/>
          </a:xfrm>
          <a:custGeom>
            <a:avLst/>
            <a:gdLst/>
            <a:ahLst/>
            <a:cxnLst/>
            <a:rect l="l" t="t" r="r" b="b"/>
            <a:pathLst>
              <a:path w="399415" h="341630">
                <a:moveTo>
                  <a:pt x="199644" y="0"/>
                </a:moveTo>
                <a:lnTo>
                  <a:pt x="146570" y="6099"/>
                </a:lnTo>
                <a:lnTo>
                  <a:pt x="98879" y="23311"/>
                </a:lnTo>
                <a:lnTo>
                  <a:pt x="58473" y="50006"/>
                </a:lnTo>
                <a:lnTo>
                  <a:pt x="27257" y="84553"/>
                </a:lnTo>
                <a:lnTo>
                  <a:pt x="7131" y="125324"/>
                </a:lnTo>
                <a:lnTo>
                  <a:pt x="0" y="170687"/>
                </a:lnTo>
                <a:lnTo>
                  <a:pt x="7131" y="216051"/>
                </a:lnTo>
                <a:lnTo>
                  <a:pt x="27257" y="256822"/>
                </a:lnTo>
                <a:lnTo>
                  <a:pt x="58473" y="291369"/>
                </a:lnTo>
                <a:lnTo>
                  <a:pt x="98879" y="318064"/>
                </a:lnTo>
                <a:lnTo>
                  <a:pt x="146570" y="335276"/>
                </a:lnTo>
                <a:lnTo>
                  <a:pt x="199644" y="341375"/>
                </a:lnTo>
                <a:lnTo>
                  <a:pt x="252717" y="335276"/>
                </a:lnTo>
                <a:lnTo>
                  <a:pt x="300408" y="318064"/>
                </a:lnTo>
                <a:lnTo>
                  <a:pt x="340814" y="291369"/>
                </a:lnTo>
                <a:lnTo>
                  <a:pt x="372030" y="256822"/>
                </a:lnTo>
                <a:lnTo>
                  <a:pt x="392156" y="216051"/>
                </a:lnTo>
                <a:lnTo>
                  <a:pt x="399288" y="170687"/>
                </a:lnTo>
                <a:lnTo>
                  <a:pt x="392156" y="125324"/>
                </a:lnTo>
                <a:lnTo>
                  <a:pt x="372030" y="84553"/>
                </a:lnTo>
                <a:lnTo>
                  <a:pt x="340814" y="50006"/>
                </a:lnTo>
                <a:lnTo>
                  <a:pt x="300408" y="23311"/>
                </a:lnTo>
                <a:lnTo>
                  <a:pt x="252717" y="6099"/>
                </a:lnTo>
                <a:lnTo>
                  <a:pt x="1996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22731"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627887"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27887"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22731"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5598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8571" y="1187196"/>
            <a:ext cx="6595872" cy="543763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538986" y="502284"/>
            <a:ext cx="4730496" cy="54241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328292" y="3415284"/>
            <a:ext cx="2595245" cy="38811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085590" y="3398901"/>
            <a:ext cx="552831" cy="31330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8894064" y="1458467"/>
            <a:ext cx="2878835" cy="232105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8894064" y="4152900"/>
            <a:ext cx="2857500" cy="2302764"/>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401" y="292608"/>
            <a:ext cx="1487805" cy="908685"/>
          </a:xfrm>
          <a:custGeom>
            <a:avLst/>
            <a:gdLst/>
            <a:ahLst/>
            <a:cxnLst/>
            <a:rect l="l" t="t" r="r" b="b"/>
            <a:pathLst>
              <a:path w="1487805" h="908685">
                <a:moveTo>
                  <a:pt x="1487301" y="0"/>
                </a:moveTo>
                <a:lnTo>
                  <a:pt x="274" y="4825"/>
                </a:lnTo>
                <a:lnTo>
                  <a:pt x="384" y="55013"/>
                </a:lnTo>
                <a:lnTo>
                  <a:pt x="416" y="305975"/>
                </a:lnTo>
                <a:lnTo>
                  <a:pt x="0" y="607154"/>
                </a:lnTo>
                <a:lnTo>
                  <a:pt x="32" y="858116"/>
                </a:lnTo>
                <a:lnTo>
                  <a:pt x="141" y="908304"/>
                </a:lnTo>
                <a:lnTo>
                  <a:pt x="1093436" y="905764"/>
                </a:lnTo>
                <a:lnTo>
                  <a:pt x="148730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36321" y="508084"/>
            <a:ext cx="941705" cy="510540"/>
          </a:xfrm>
          <a:custGeom>
            <a:avLst/>
            <a:gdLst/>
            <a:ahLst/>
            <a:cxnLst/>
            <a:rect l="l" t="t" r="r" b="b"/>
            <a:pathLst>
              <a:path w="941705" h="510540">
                <a:moveTo>
                  <a:pt x="470566" y="0"/>
                </a:moveTo>
                <a:lnTo>
                  <a:pt x="272967" y="39815"/>
                </a:lnTo>
                <a:lnTo>
                  <a:pt x="124995" y="127408"/>
                </a:lnTo>
                <a:lnTo>
                  <a:pt x="32168" y="215002"/>
                </a:lnTo>
                <a:lnTo>
                  <a:pt x="0" y="254817"/>
                </a:lnTo>
                <a:lnTo>
                  <a:pt x="32168" y="294726"/>
                </a:lnTo>
                <a:lnTo>
                  <a:pt x="124995" y="382526"/>
                </a:lnTo>
                <a:lnTo>
                  <a:pt x="272967" y="470326"/>
                </a:lnTo>
                <a:lnTo>
                  <a:pt x="470566" y="510235"/>
                </a:lnTo>
                <a:lnTo>
                  <a:pt x="668174" y="470326"/>
                </a:lnTo>
                <a:lnTo>
                  <a:pt x="816152" y="382526"/>
                </a:lnTo>
                <a:lnTo>
                  <a:pt x="908983" y="294727"/>
                </a:lnTo>
                <a:lnTo>
                  <a:pt x="941153" y="254818"/>
                </a:lnTo>
                <a:lnTo>
                  <a:pt x="908983" y="215002"/>
                </a:lnTo>
                <a:lnTo>
                  <a:pt x="816152" y="127409"/>
                </a:lnTo>
                <a:lnTo>
                  <a:pt x="668174" y="39815"/>
                </a:lnTo>
                <a:lnTo>
                  <a:pt x="4705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08431" y="592836"/>
            <a:ext cx="399415" cy="341630"/>
          </a:xfrm>
          <a:custGeom>
            <a:avLst/>
            <a:gdLst/>
            <a:ahLst/>
            <a:cxnLst/>
            <a:rect l="l" t="t" r="r" b="b"/>
            <a:pathLst>
              <a:path w="399415" h="341630">
                <a:moveTo>
                  <a:pt x="199644" y="0"/>
                </a:moveTo>
                <a:lnTo>
                  <a:pt x="146570" y="6099"/>
                </a:lnTo>
                <a:lnTo>
                  <a:pt x="98879" y="23311"/>
                </a:lnTo>
                <a:lnTo>
                  <a:pt x="58473" y="50006"/>
                </a:lnTo>
                <a:lnTo>
                  <a:pt x="27257" y="84553"/>
                </a:lnTo>
                <a:lnTo>
                  <a:pt x="7131" y="125324"/>
                </a:lnTo>
                <a:lnTo>
                  <a:pt x="0" y="170687"/>
                </a:lnTo>
                <a:lnTo>
                  <a:pt x="7131" y="216051"/>
                </a:lnTo>
                <a:lnTo>
                  <a:pt x="27257" y="256822"/>
                </a:lnTo>
                <a:lnTo>
                  <a:pt x="58473" y="291369"/>
                </a:lnTo>
                <a:lnTo>
                  <a:pt x="98879" y="318064"/>
                </a:lnTo>
                <a:lnTo>
                  <a:pt x="146570" y="335276"/>
                </a:lnTo>
                <a:lnTo>
                  <a:pt x="199644" y="341375"/>
                </a:lnTo>
                <a:lnTo>
                  <a:pt x="252717" y="335276"/>
                </a:lnTo>
                <a:lnTo>
                  <a:pt x="300408" y="318064"/>
                </a:lnTo>
                <a:lnTo>
                  <a:pt x="340814" y="291369"/>
                </a:lnTo>
                <a:lnTo>
                  <a:pt x="372030" y="256822"/>
                </a:lnTo>
                <a:lnTo>
                  <a:pt x="392156" y="216051"/>
                </a:lnTo>
                <a:lnTo>
                  <a:pt x="399288" y="170687"/>
                </a:lnTo>
                <a:lnTo>
                  <a:pt x="392156" y="125324"/>
                </a:lnTo>
                <a:lnTo>
                  <a:pt x="372030" y="84553"/>
                </a:lnTo>
                <a:lnTo>
                  <a:pt x="340814" y="50006"/>
                </a:lnTo>
                <a:lnTo>
                  <a:pt x="300408" y="23311"/>
                </a:lnTo>
                <a:lnTo>
                  <a:pt x="252717" y="6099"/>
                </a:lnTo>
                <a:lnTo>
                  <a:pt x="1996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522731"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627887" y="678180"/>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627887"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22731" y="781812"/>
            <a:ext cx="66040" cy="66040"/>
          </a:xfrm>
          <a:custGeom>
            <a:avLst/>
            <a:gdLst/>
            <a:ahLst/>
            <a:cxnLst/>
            <a:rect l="l" t="t" r="r" b="b"/>
            <a:pathLst>
              <a:path w="66040" h="66040">
                <a:moveTo>
                  <a:pt x="0" y="65532"/>
                </a:moveTo>
                <a:lnTo>
                  <a:pt x="65531" y="65532"/>
                </a:lnTo>
                <a:lnTo>
                  <a:pt x="65531" y="0"/>
                </a:lnTo>
                <a:lnTo>
                  <a:pt x="0" y="0"/>
                </a:lnTo>
                <a:lnTo>
                  <a:pt x="0" y="6553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2854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46"/>
            <a:ext cx="8823959" cy="685494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8266176" y="3046"/>
            <a:ext cx="3921252" cy="685494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4148328" y="3468623"/>
            <a:ext cx="7763509" cy="2473960"/>
          </a:xfrm>
          <a:custGeom>
            <a:avLst/>
            <a:gdLst/>
            <a:ahLst/>
            <a:cxnLst/>
            <a:rect l="l" t="t" r="r" b="b"/>
            <a:pathLst>
              <a:path w="7763509" h="2473960">
                <a:moveTo>
                  <a:pt x="0" y="2473452"/>
                </a:moveTo>
                <a:lnTo>
                  <a:pt x="7763256" y="2473452"/>
                </a:lnTo>
                <a:lnTo>
                  <a:pt x="7763256" y="0"/>
                </a:lnTo>
                <a:lnTo>
                  <a:pt x="0" y="0"/>
                </a:lnTo>
                <a:lnTo>
                  <a:pt x="0" y="2473452"/>
                </a:lnTo>
                <a:close/>
              </a:path>
            </a:pathLst>
          </a:custGeom>
          <a:solidFill>
            <a:srgbClr val="001F50">
              <a:alpha val="90194"/>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4478020" y="4678171"/>
            <a:ext cx="3704716" cy="43891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460366" y="5140325"/>
            <a:ext cx="5170678" cy="26161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454525" y="5431282"/>
            <a:ext cx="2427224" cy="25869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6147815" y="3763264"/>
            <a:ext cx="3632581" cy="47879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148328" y="3465576"/>
            <a:ext cx="1847214" cy="916305"/>
          </a:xfrm>
          <a:custGeom>
            <a:avLst/>
            <a:gdLst/>
            <a:ahLst/>
            <a:cxnLst/>
            <a:rect l="l" t="t" r="r" b="b"/>
            <a:pathLst>
              <a:path w="1847214" h="916304">
                <a:moveTo>
                  <a:pt x="1847088" y="0"/>
                </a:moveTo>
                <a:lnTo>
                  <a:pt x="0" y="0"/>
                </a:lnTo>
                <a:lnTo>
                  <a:pt x="0" y="915924"/>
                </a:lnTo>
                <a:lnTo>
                  <a:pt x="1449070" y="915924"/>
                </a:lnTo>
                <a:lnTo>
                  <a:pt x="184708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446193" y="3668861"/>
            <a:ext cx="941705" cy="509270"/>
          </a:xfrm>
          <a:custGeom>
            <a:avLst/>
            <a:gdLst/>
            <a:ahLst/>
            <a:cxnLst/>
            <a:rect l="l" t="t" r="r" b="b"/>
            <a:pathLst>
              <a:path w="941704" h="509270">
                <a:moveTo>
                  <a:pt x="470566" y="0"/>
                </a:moveTo>
                <a:lnTo>
                  <a:pt x="272966" y="39696"/>
                </a:lnTo>
                <a:lnTo>
                  <a:pt x="124995" y="127028"/>
                </a:lnTo>
                <a:lnTo>
                  <a:pt x="32168" y="214361"/>
                </a:lnTo>
                <a:lnTo>
                  <a:pt x="0" y="254057"/>
                </a:lnTo>
                <a:lnTo>
                  <a:pt x="32168" y="293847"/>
                </a:lnTo>
                <a:lnTo>
                  <a:pt x="124995" y="381385"/>
                </a:lnTo>
                <a:lnTo>
                  <a:pt x="272967" y="468923"/>
                </a:lnTo>
                <a:lnTo>
                  <a:pt x="470566" y="508713"/>
                </a:lnTo>
                <a:lnTo>
                  <a:pt x="668175" y="468923"/>
                </a:lnTo>
                <a:lnTo>
                  <a:pt x="816152" y="381385"/>
                </a:lnTo>
                <a:lnTo>
                  <a:pt x="908984" y="293847"/>
                </a:lnTo>
                <a:lnTo>
                  <a:pt x="941153" y="254057"/>
                </a:lnTo>
                <a:lnTo>
                  <a:pt x="908983" y="214361"/>
                </a:lnTo>
                <a:lnTo>
                  <a:pt x="816152" y="127028"/>
                </a:lnTo>
                <a:lnTo>
                  <a:pt x="668174" y="39696"/>
                </a:lnTo>
                <a:lnTo>
                  <a:pt x="4705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718303" y="3752088"/>
            <a:ext cx="399415" cy="341630"/>
          </a:xfrm>
          <a:custGeom>
            <a:avLst/>
            <a:gdLst/>
            <a:ahLst/>
            <a:cxnLst/>
            <a:rect l="l" t="t" r="r" b="b"/>
            <a:pathLst>
              <a:path w="399414" h="341629">
                <a:moveTo>
                  <a:pt x="199644" y="0"/>
                </a:moveTo>
                <a:lnTo>
                  <a:pt x="146579" y="6099"/>
                </a:lnTo>
                <a:lnTo>
                  <a:pt x="98890" y="23311"/>
                </a:lnTo>
                <a:lnTo>
                  <a:pt x="58483" y="50006"/>
                </a:lnTo>
                <a:lnTo>
                  <a:pt x="27262" y="84553"/>
                </a:lnTo>
                <a:lnTo>
                  <a:pt x="7133" y="125324"/>
                </a:lnTo>
                <a:lnTo>
                  <a:pt x="0" y="170687"/>
                </a:lnTo>
                <a:lnTo>
                  <a:pt x="7133" y="216051"/>
                </a:lnTo>
                <a:lnTo>
                  <a:pt x="27262" y="256822"/>
                </a:lnTo>
                <a:lnTo>
                  <a:pt x="58483" y="291369"/>
                </a:lnTo>
                <a:lnTo>
                  <a:pt x="98890" y="318064"/>
                </a:lnTo>
                <a:lnTo>
                  <a:pt x="146579" y="335276"/>
                </a:lnTo>
                <a:lnTo>
                  <a:pt x="199644" y="341375"/>
                </a:lnTo>
                <a:lnTo>
                  <a:pt x="252708" y="335276"/>
                </a:lnTo>
                <a:lnTo>
                  <a:pt x="300397" y="318064"/>
                </a:lnTo>
                <a:lnTo>
                  <a:pt x="340804" y="291369"/>
                </a:lnTo>
                <a:lnTo>
                  <a:pt x="372025" y="256822"/>
                </a:lnTo>
                <a:lnTo>
                  <a:pt x="392154" y="216051"/>
                </a:lnTo>
                <a:lnTo>
                  <a:pt x="399288" y="170687"/>
                </a:lnTo>
                <a:lnTo>
                  <a:pt x="392154" y="125324"/>
                </a:lnTo>
                <a:lnTo>
                  <a:pt x="372025" y="84553"/>
                </a:lnTo>
                <a:lnTo>
                  <a:pt x="340804" y="50006"/>
                </a:lnTo>
                <a:lnTo>
                  <a:pt x="300397" y="23311"/>
                </a:lnTo>
                <a:lnTo>
                  <a:pt x="252708" y="6099"/>
                </a:lnTo>
                <a:lnTo>
                  <a:pt x="1996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831079" y="3866388"/>
            <a:ext cx="45720" cy="45720"/>
          </a:xfrm>
          <a:custGeom>
            <a:avLst/>
            <a:gdLst/>
            <a:ahLst/>
            <a:cxnLst/>
            <a:rect l="l" t="t" r="r" b="b"/>
            <a:pathLst>
              <a:path w="45720" h="45720">
                <a:moveTo>
                  <a:pt x="22860" y="0"/>
                </a:moveTo>
                <a:lnTo>
                  <a:pt x="13983" y="1803"/>
                </a:lnTo>
                <a:lnTo>
                  <a:pt x="6715" y="6715"/>
                </a:lnTo>
                <a:lnTo>
                  <a:pt x="1803" y="13983"/>
                </a:lnTo>
                <a:lnTo>
                  <a:pt x="0" y="22860"/>
                </a:lnTo>
                <a:lnTo>
                  <a:pt x="1803" y="31736"/>
                </a:lnTo>
                <a:lnTo>
                  <a:pt x="6715" y="39004"/>
                </a:lnTo>
                <a:lnTo>
                  <a:pt x="13983" y="43916"/>
                </a:lnTo>
                <a:lnTo>
                  <a:pt x="22860" y="45719"/>
                </a:lnTo>
                <a:lnTo>
                  <a:pt x="31736" y="43916"/>
                </a:lnTo>
                <a:lnTo>
                  <a:pt x="39004" y="39004"/>
                </a:lnTo>
                <a:lnTo>
                  <a:pt x="43916" y="31736"/>
                </a:lnTo>
                <a:lnTo>
                  <a:pt x="45720" y="22860"/>
                </a:lnTo>
                <a:lnTo>
                  <a:pt x="43916" y="13983"/>
                </a:lnTo>
                <a:lnTo>
                  <a:pt x="39004" y="6715"/>
                </a:lnTo>
                <a:lnTo>
                  <a:pt x="31736" y="1803"/>
                </a:lnTo>
                <a:lnTo>
                  <a:pt x="228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954523" y="3866388"/>
            <a:ext cx="45720" cy="45720"/>
          </a:xfrm>
          <a:custGeom>
            <a:avLst/>
            <a:gdLst/>
            <a:ahLst/>
            <a:cxnLst/>
            <a:rect l="l" t="t" r="r" b="b"/>
            <a:pathLst>
              <a:path w="45720" h="45720">
                <a:moveTo>
                  <a:pt x="22860" y="0"/>
                </a:moveTo>
                <a:lnTo>
                  <a:pt x="13983" y="1803"/>
                </a:lnTo>
                <a:lnTo>
                  <a:pt x="6715" y="6715"/>
                </a:lnTo>
                <a:lnTo>
                  <a:pt x="1803" y="13983"/>
                </a:lnTo>
                <a:lnTo>
                  <a:pt x="0" y="22860"/>
                </a:lnTo>
                <a:lnTo>
                  <a:pt x="1803" y="31736"/>
                </a:lnTo>
                <a:lnTo>
                  <a:pt x="6715" y="39004"/>
                </a:lnTo>
                <a:lnTo>
                  <a:pt x="13983" y="43916"/>
                </a:lnTo>
                <a:lnTo>
                  <a:pt x="22860" y="45719"/>
                </a:lnTo>
                <a:lnTo>
                  <a:pt x="31736" y="43916"/>
                </a:lnTo>
                <a:lnTo>
                  <a:pt x="39004" y="39004"/>
                </a:lnTo>
                <a:lnTo>
                  <a:pt x="43916" y="31736"/>
                </a:lnTo>
                <a:lnTo>
                  <a:pt x="45720" y="22860"/>
                </a:lnTo>
                <a:lnTo>
                  <a:pt x="43916" y="13983"/>
                </a:lnTo>
                <a:lnTo>
                  <a:pt x="39004" y="6715"/>
                </a:lnTo>
                <a:lnTo>
                  <a:pt x="31736" y="1803"/>
                </a:lnTo>
                <a:lnTo>
                  <a:pt x="228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856988" y="3941064"/>
            <a:ext cx="121920" cy="106680"/>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7520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32957" y="1459230"/>
            <a:ext cx="2435097" cy="30848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6084189" y="1887727"/>
            <a:ext cx="3258820" cy="850900"/>
          </a:xfrm>
          <a:prstGeom prst="rect">
            <a:avLst/>
          </a:prstGeom>
        </p:spPr>
        <p:txBody>
          <a:bodyPr vert="horz" wrap="square" lIns="0" tIns="14604" rIns="0" bIns="0" rtlCol="0">
            <a:spAutoFit/>
          </a:bodyPr>
          <a:lstStyle/>
          <a:p>
            <a:pPr marL="12700" marR="0" lvl="0" indent="0" algn="l" defTabSz="914400" rtl="0" eaLnBrk="1" fontAlgn="auto" latinLnBrk="0" hangingPunct="1">
              <a:lnSpc>
                <a:spcPts val="1610"/>
              </a:lnSpc>
              <a:spcBef>
                <a:spcPts val="114"/>
              </a:spcBef>
              <a:spcAft>
                <a:spcPts val="0"/>
              </a:spcAft>
              <a:buClrTx/>
              <a:buSzTx/>
              <a:buFontTx/>
              <a:buNone/>
              <a:tabLst/>
              <a:defRPr/>
            </a:pPr>
            <a:r>
              <a:rPr kumimoji="0" sz="1400" b="0" i="0" u="none" strike="noStrike" kern="1200" cap="none" spc="15" normalizeH="0" baseline="0" noProof="0" dirty="0">
                <a:ln>
                  <a:noFill/>
                </a:ln>
                <a:solidFill>
                  <a:srgbClr val="FFFFFF"/>
                </a:solidFill>
                <a:effectLst/>
                <a:uLnTx/>
                <a:uFillTx/>
                <a:latin typeface="Consolas"/>
                <a:ea typeface="+mn-ea"/>
                <a:cs typeface="Consolas"/>
              </a:rPr>
              <a:t>"faceRectangle": </a:t>
            </a:r>
            <a:r>
              <a:rPr kumimoji="0" sz="1400" b="0" i="0" u="none" strike="noStrike" kern="1200" cap="none" spc="10" normalizeH="0" baseline="0" noProof="0" dirty="0">
                <a:ln>
                  <a:noFill/>
                </a:ln>
                <a:solidFill>
                  <a:srgbClr val="FFFFFF"/>
                </a:solidFill>
                <a:effectLst/>
                <a:uLnTx/>
                <a:uFillTx/>
                <a:latin typeface="Consolas"/>
                <a:ea typeface="+mn-ea"/>
                <a:cs typeface="Consolas"/>
              </a:rPr>
              <a:t>{"width":</a:t>
            </a:r>
            <a:r>
              <a:rPr kumimoji="0" sz="1400" b="0" i="0" u="none" strike="noStrike" kern="1200" cap="none" spc="0"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193,</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848485" marR="0" lvl="0" indent="0" algn="l" defTabSz="914400" rtl="0" eaLnBrk="1" fontAlgn="auto" latinLnBrk="0" hangingPunct="1">
              <a:lnSpc>
                <a:spcPts val="1535"/>
              </a:lnSpc>
              <a:spcBef>
                <a:spcPts val="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onsolas"/>
                <a:ea typeface="+mn-ea"/>
                <a:cs typeface="Consolas"/>
              </a:rPr>
              <a:t>"height":</a:t>
            </a:r>
            <a:r>
              <a:rPr kumimoji="0" sz="1400" b="0" i="0" u="none" strike="noStrike" kern="1200" cap="none" spc="-20"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193,</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841500" marR="0" lvl="0" indent="0" algn="l" defTabSz="914400" rtl="0" eaLnBrk="1" fontAlgn="auto" latinLnBrk="0" hangingPunct="1">
              <a:lnSpc>
                <a:spcPts val="1610"/>
              </a:lnSpc>
              <a:spcBef>
                <a:spcPts val="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onsolas"/>
                <a:ea typeface="+mn-ea"/>
                <a:cs typeface="Consolas"/>
              </a:rPr>
              <a:t>"left":</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326,</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841500" marR="0" lvl="0" indent="0" algn="l" defTabSz="914400" rtl="0" eaLnBrk="1" fontAlgn="auto" latinLnBrk="0" hangingPunct="1">
              <a:lnSpc>
                <a:spcPct val="100000"/>
              </a:lnSpc>
              <a:spcBef>
                <a:spcPts val="4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onsolas"/>
                <a:ea typeface="+mn-ea"/>
                <a:cs typeface="Consolas"/>
              </a:rPr>
              <a:t>"top":</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204}</a:t>
            </a:r>
            <a:endParaRPr kumimoji="0" sz="1400" b="0" i="0" u="none" strike="noStrike" kern="1200" cap="none" spc="0" normalizeH="0" baseline="0" noProof="0">
              <a:ln>
                <a:noFill/>
              </a:ln>
              <a:solidFill>
                <a:prstClr val="black"/>
              </a:solidFill>
              <a:effectLst/>
              <a:uLnTx/>
              <a:uFillTx/>
              <a:latin typeface="Consolas"/>
              <a:ea typeface="+mn-ea"/>
              <a:cs typeface="Consolas"/>
            </a:endParaRPr>
          </a:p>
        </p:txBody>
      </p:sp>
      <p:sp>
        <p:nvSpPr>
          <p:cNvPr id="4" name="object 4"/>
          <p:cNvSpPr/>
          <p:nvPr/>
        </p:nvSpPr>
        <p:spPr>
          <a:xfrm>
            <a:off x="9127490" y="2669032"/>
            <a:ext cx="120903" cy="2197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132957" y="2975864"/>
            <a:ext cx="2557271" cy="29210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6084189" y="3332759"/>
            <a:ext cx="3912235" cy="2196465"/>
          </a:xfrm>
          <a:prstGeom prst="rect">
            <a:avLst/>
          </a:prstGeom>
        </p:spPr>
        <p:txBody>
          <a:bodyPr vert="horz" wrap="square" lIns="0" tIns="69850" rIns="0" bIns="0" rtlCol="0">
            <a:spAutoFit/>
          </a:bodyPr>
          <a:lstStyle/>
          <a:p>
            <a:pPr marL="12700" marR="0" lvl="0" indent="0" algn="l" defTabSz="914400" rtl="0" eaLnBrk="1" fontAlgn="auto" latinLnBrk="0" hangingPunct="1">
              <a:lnSpc>
                <a:spcPct val="100000"/>
              </a:lnSpc>
              <a:spcBef>
                <a:spcPts val="55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onsolas"/>
                <a:ea typeface="+mn-ea"/>
                <a:cs typeface="Consolas"/>
              </a:rPr>
              <a:t>“scores": </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"anger":</a:t>
            </a:r>
            <a:r>
              <a:rPr kumimoji="0" sz="1400" b="0" i="0" u="none" strike="noStrike" kern="1200" cap="none" spc="50" normalizeH="0" baseline="0" noProof="0" dirty="0">
                <a:ln>
                  <a:noFill/>
                </a:ln>
                <a:solidFill>
                  <a:srgbClr val="FFFFFF"/>
                </a:solidFill>
                <a:effectLst/>
                <a:uLnTx/>
                <a:uFillTx/>
                <a:latin typeface="Consolas"/>
                <a:ea typeface="+mn-ea"/>
                <a:cs typeface="Consolas"/>
              </a:rPr>
              <a:t> </a:t>
            </a:r>
            <a:r>
              <a:rPr kumimoji="0" sz="1400" b="0" i="0" u="none" strike="noStrike" kern="1200" cap="none" spc="15" normalizeH="0" baseline="0" noProof="0" dirty="0">
                <a:ln>
                  <a:noFill/>
                </a:ln>
                <a:solidFill>
                  <a:srgbClr val="FFFFFF"/>
                </a:solidFill>
                <a:effectLst/>
                <a:uLnTx/>
                <a:uFillTx/>
                <a:latin typeface="Consolas"/>
                <a:ea typeface="+mn-ea"/>
                <a:cs typeface="Consolas"/>
              </a:rPr>
              <a:t>5.182241e-8,</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200785" marR="207645" lvl="0" indent="0" algn="l" defTabSz="914400" rtl="0" eaLnBrk="1" fontAlgn="auto" latinLnBrk="0" hangingPunct="1">
              <a:lnSpc>
                <a:spcPct val="127200"/>
              </a:lnSpc>
              <a:spcBef>
                <a:spcPts val="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onsolas"/>
                <a:ea typeface="+mn-ea"/>
                <a:cs typeface="Consolas"/>
              </a:rPr>
              <a:t>"contempt": 0.0000242813,  </a:t>
            </a:r>
            <a:r>
              <a:rPr kumimoji="0" sz="1400" b="0" i="0" u="none" strike="noStrike" kern="1200" cap="none" spc="15" normalizeH="0" baseline="0" noProof="0" dirty="0">
                <a:ln>
                  <a:noFill/>
                </a:ln>
                <a:solidFill>
                  <a:srgbClr val="FFFFFF"/>
                </a:solidFill>
                <a:effectLst/>
                <a:uLnTx/>
                <a:uFillTx/>
                <a:latin typeface="Consolas"/>
                <a:ea typeface="+mn-ea"/>
                <a:cs typeface="Consolas"/>
              </a:rPr>
              <a:t>"disgust": 5.621025e-7,  </a:t>
            </a:r>
            <a:r>
              <a:rPr kumimoji="0" sz="1400" b="0" i="0" u="none" strike="noStrike" kern="1200" cap="none" spc="10" normalizeH="0" baseline="0" noProof="0" dirty="0">
                <a:ln>
                  <a:noFill/>
                </a:ln>
                <a:solidFill>
                  <a:srgbClr val="FFFFFF"/>
                </a:solidFill>
                <a:effectLst/>
                <a:uLnTx/>
                <a:uFillTx/>
                <a:latin typeface="Consolas"/>
                <a:ea typeface="+mn-ea"/>
                <a:cs typeface="Consolas"/>
              </a:rPr>
              <a:t>"fear":</a:t>
            </a:r>
            <a:r>
              <a:rPr kumimoji="0" sz="1400" b="0" i="0" u="none" strike="noStrike" kern="1200" cap="none" spc="20"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0.00115027453,</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200785" marR="5080" lvl="0" indent="0" algn="l" defTabSz="914400" rtl="0" eaLnBrk="1" fontAlgn="auto" latinLnBrk="0" hangingPunct="1">
              <a:lnSpc>
                <a:spcPct val="127200"/>
              </a:lnSpc>
              <a:spcBef>
                <a:spcPts val="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onsolas"/>
                <a:ea typeface="+mn-ea"/>
                <a:cs typeface="Consolas"/>
              </a:rPr>
              <a:t>"happiness": </a:t>
            </a:r>
            <a:r>
              <a:rPr kumimoji="0" sz="1400" b="0" i="0" u="none" strike="noStrike" kern="1200" cap="none" spc="15" normalizeH="0" baseline="0" noProof="0" dirty="0">
                <a:ln>
                  <a:noFill/>
                </a:ln>
                <a:solidFill>
                  <a:srgbClr val="FFFFFF"/>
                </a:solidFill>
                <a:effectLst/>
                <a:uLnTx/>
                <a:uFillTx/>
                <a:latin typeface="Consolas"/>
                <a:ea typeface="+mn-ea"/>
                <a:cs typeface="Consolas"/>
              </a:rPr>
              <a:t>1.06114619e-8,  </a:t>
            </a:r>
            <a:r>
              <a:rPr kumimoji="0" sz="1400" b="0" i="0" u="none" strike="noStrike" kern="1200" cap="none" spc="10" normalizeH="0" baseline="0" noProof="0" dirty="0">
                <a:ln>
                  <a:noFill/>
                </a:ln>
                <a:solidFill>
                  <a:srgbClr val="FFFFFF"/>
                </a:solidFill>
                <a:effectLst/>
                <a:uLnTx/>
                <a:uFillTx/>
                <a:latin typeface="Consolas"/>
                <a:ea typeface="+mn-ea"/>
                <a:cs typeface="Consolas"/>
              </a:rPr>
              <a:t>"neutral": 0.003540177,  "sadness": </a:t>
            </a:r>
            <a:r>
              <a:rPr kumimoji="0" sz="1400" b="0" i="0" u="none" strike="noStrike" kern="1200" cap="none" spc="15" normalizeH="0" baseline="0" noProof="0" dirty="0">
                <a:ln>
                  <a:noFill/>
                </a:ln>
                <a:solidFill>
                  <a:srgbClr val="FFFFFF"/>
                </a:solidFill>
                <a:effectLst/>
                <a:uLnTx/>
                <a:uFillTx/>
                <a:latin typeface="Consolas"/>
                <a:ea typeface="+mn-ea"/>
                <a:cs typeface="Consolas"/>
              </a:rPr>
              <a:t>9.30888746e-7,  </a:t>
            </a:r>
            <a:r>
              <a:rPr kumimoji="0" sz="1400" b="0" i="0" u="none" strike="noStrike" kern="1200" cap="none" spc="10" normalizeH="0" baseline="0" noProof="0" dirty="0">
                <a:ln>
                  <a:noFill/>
                </a:ln>
                <a:solidFill>
                  <a:srgbClr val="FFFFFF"/>
                </a:solidFill>
                <a:effectLst/>
                <a:uLnTx/>
                <a:uFillTx/>
                <a:latin typeface="Consolas"/>
                <a:ea typeface="+mn-ea"/>
                <a:cs typeface="Consolas"/>
              </a:rPr>
              <a:t>"surprise":</a:t>
            </a:r>
            <a:r>
              <a:rPr kumimoji="0" sz="1400" b="0" i="0" u="none" strike="noStrike" kern="1200" cap="none" spc="15"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0.9952837}</a:t>
            </a:r>
            <a:endParaRPr kumimoji="0" sz="1400" b="0" i="0" u="none" strike="noStrike" kern="1200" cap="none" spc="0" normalizeH="0" baseline="0" noProof="0">
              <a:ln>
                <a:noFill/>
              </a:ln>
              <a:solidFill>
                <a:prstClr val="black"/>
              </a:solidFill>
              <a:effectLst/>
              <a:uLnTx/>
              <a:uFillTx/>
              <a:latin typeface="Consolas"/>
              <a:ea typeface="+mn-ea"/>
              <a:cs typeface="Consolas"/>
            </a:endParaRPr>
          </a:p>
        </p:txBody>
      </p:sp>
      <p:sp>
        <p:nvSpPr>
          <p:cNvPr id="7" name="object 7"/>
          <p:cNvSpPr/>
          <p:nvPr/>
        </p:nvSpPr>
        <p:spPr>
          <a:xfrm>
            <a:off x="269747" y="1488947"/>
            <a:ext cx="5647944" cy="489508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6099047" y="1848611"/>
            <a:ext cx="6090920" cy="0"/>
          </a:xfrm>
          <a:custGeom>
            <a:avLst/>
            <a:gdLst/>
            <a:ahLst/>
            <a:cxnLst/>
            <a:rect l="l" t="t" r="r" b="b"/>
            <a:pathLst>
              <a:path w="6090920">
                <a:moveTo>
                  <a:pt x="0" y="0"/>
                </a:moveTo>
                <a:lnTo>
                  <a:pt x="6090920"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6086855" y="3368040"/>
            <a:ext cx="6080760" cy="0"/>
          </a:xfrm>
          <a:custGeom>
            <a:avLst/>
            <a:gdLst/>
            <a:ahLst/>
            <a:cxnLst/>
            <a:rect l="l" t="t" r="r" b="b"/>
            <a:pathLst>
              <a:path w="6080759">
                <a:moveTo>
                  <a:pt x="0" y="0"/>
                </a:moveTo>
                <a:lnTo>
                  <a:pt x="6080633"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54861" y="494411"/>
            <a:ext cx="3760724" cy="513461"/>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401" y="292608"/>
            <a:ext cx="1487805" cy="908685"/>
          </a:xfrm>
          <a:custGeom>
            <a:avLst/>
            <a:gdLst/>
            <a:ahLst/>
            <a:cxnLst/>
            <a:rect l="l" t="t" r="r" b="b"/>
            <a:pathLst>
              <a:path w="1487805" h="908685">
                <a:moveTo>
                  <a:pt x="1487301" y="0"/>
                </a:moveTo>
                <a:lnTo>
                  <a:pt x="274" y="4825"/>
                </a:lnTo>
                <a:lnTo>
                  <a:pt x="384" y="55013"/>
                </a:lnTo>
                <a:lnTo>
                  <a:pt x="416" y="305975"/>
                </a:lnTo>
                <a:lnTo>
                  <a:pt x="0" y="607154"/>
                </a:lnTo>
                <a:lnTo>
                  <a:pt x="32" y="858116"/>
                </a:lnTo>
                <a:lnTo>
                  <a:pt x="141" y="908304"/>
                </a:lnTo>
                <a:lnTo>
                  <a:pt x="1093436" y="905764"/>
                </a:lnTo>
                <a:lnTo>
                  <a:pt x="148730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53085" y="508085"/>
            <a:ext cx="941705" cy="509270"/>
          </a:xfrm>
          <a:custGeom>
            <a:avLst/>
            <a:gdLst/>
            <a:ahLst/>
            <a:cxnLst/>
            <a:rect l="l" t="t" r="r" b="b"/>
            <a:pathLst>
              <a:path w="941705" h="509269">
                <a:moveTo>
                  <a:pt x="470566" y="0"/>
                </a:moveTo>
                <a:lnTo>
                  <a:pt x="272967" y="39696"/>
                </a:lnTo>
                <a:lnTo>
                  <a:pt x="124995" y="127028"/>
                </a:lnTo>
                <a:lnTo>
                  <a:pt x="32168" y="214360"/>
                </a:lnTo>
                <a:lnTo>
                  <a:pt x="0" y="254057"/>
                </a:lnTo>
                <a:lnTo>
                  <a:pt x="32168" y="293847"/>
                </a:lnTo>
                <a:lnTo>
                  <a:pt x="124995" y="381385"/>
                </a:lnTo>
                <a:lnTo>
                  <a:pt x="272967" y="468923"/>
                </a:lnTo>
                <a:lnTo>
                  <a:pt x="470566" y="508713"/>
                </a:lnTo>
                <a:lnTo>
                  <a:pt x="668174" y="468923"/>
                </a:lnTo>
                <a:lnTo>
                  <a:pt x="816152" y="381386"/>
                </a:lnTo>
                <a:lnTo>
                  <a:pt x="908983" y="293848"/>
                </a:lnTo>
                <a:lnTo>
                  <a:pt x="941153" y="254058"/>
                </a:lnTo>
                <a:lnTo>
                  <a:pt x="908983" y="214361"/>
                </a:lnTo>
                <a:lnTo>
                  <a:pt x="816152" y="127029"/>
                </a:lnTo>
                <a:lnTo>
                  <a:pt x="668174" y="39696"/>
                </a:lnTo>
                <a:lnTo>
                  <a:pt x="4705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25195" y="592836"/>
            <a:ext cx="399415" cy="340360"/>
          </a:xfrm>
          <a:custGeom>
            <a:avLst/>
            <a:gdLst/>
            <a:ahLst/>
            <a:cxnLst/>
            <a:rect l="l" t="t" r="r" b="b"/>
            <a:pathLst>
              <a:path w="399415" h="340359">
                <a:moveTo>
                  <a:pt x="199644" y="0"/>
                </a:moveTo>
                <a:lnTo>
                  <a:pt x="146570" y="6069"/>
                </a:lnTo>
                <a:lnTo>
                  <a:pt x="98879" y="23198"/>
                </a:lnTo>
                <a:lnTo>
                  <a:pt x="58473" y="49768"/>
                </a:lnTo>
                <a:lnTo>
                  <a:pt x="27257" y="84158"/>
                </a:lnTo>
                <a:lnTo>
                  <a:pt x="7131" y="124751"/>
                </a:lnTo>
                <a:lnTo>
                  <a:pt x="0" y="169925"/>
                </a:lnTo>
                <a:lnTo>
                  <a:pt x="7131" y="215100"/>
                </a:lnTo>
                <a:lnTo>
                  <a:pt x="27257" y="255693"/>
                </a:lnTo>
                <a:lnTo>
                  <a:pt x="58473" y="290083"/>
                </a:lnTo>
                <a:lnTo>
                  <a:pt x="98879" y="316653"/>
                </a:lnTo>
                <a:lnTo>
                  <a:pt x="146570" y="333782"/>
                </a:lnTo>
                <a:lnTo>
                  <a:pt x="199644" y="339851"/>
                </a:lnTo>
                <a:lnTo>
                  <a:pt x="252717" y="333782"/>
                </a:lnTo>
                <a:lnTo>
                  <a:pt x="300408" y="316653"/>
                </a:lnTo>
                <a:lnTo>
                  <a:pt x="340814" y="290083"/>
                </a:lnTo>
                <a:lnTo>
                  <a:pt x="372030" y="255693"/>
                </a:lnTo>
                <a:lnTo>
                  <a:pt x="392156" y="215100"/>
                </a:lnTo>
                <a:lnTo>
                  <a:pt x="399288" y="169925"/>
                </a:lnTo>
                <a:lnTo>
                  <a:pt x="392156" y="124751"/>
                </a:lnTo>
                <a:lnTo>
                  <a:pt x="372030" y="84158"/>
                </a:lnTo>
                <a:lnTo>
                  <a:pt x="340814" y="49768"/>
                </a:lnTo>
                <a:lnTo>
                  <a:pt x="300408" y="23198"/>
                </a:lnTo>
                <a:lnTo>
                  <a:pt x="252717" y="6069"/>
                </a:lnTo>
                <a:lnTo>
                  <a:pt x="1996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39495" y="705612"/>
            <a:ext cx="45720" cy="45720"/>
          </a:xfrm>
          <a:custGeom>
            <a:avLst/>
            <a:gdLst/>
            <a:ahLst/>
            <a:cxnLst/>
            <a:rect l="l" t="t" r="r" b="b"/>
            <a:pathLst>
              <a:path w="45720" h="45720">
                <a:moveTo>
                  <a:pt x="22860" y="0"/>
                </a:moveTo>
                <a:lnTo>
                  <a:pt x="13962" y="1803"/>
                </a:lnTo>
                <a:lnTo>
                  <a:pt x="6696" y="6715"/>
                </a:lnTo>
                <a:lnTo>
                  <a:pt x="1796" y="13983"/>
                </a:lnTo>
                <a:lnTo>
                  <a:pt x="0" y="22860"/>
                </a:lnTo>
                <a:lnTo>
                  <a:pt x="1796" y="31736"/>
                </a:lnTo>
                <a:lnTo>
                  <a:pt x="6696" y="39004"/>
                </a:lnTo>
                <a:lnTo>
                  <a:pt x="13962" y="43916"/>
                </a:lnTo>
                <a:lnTo>
                  <a:pt x="22860" y="45720"/>
                </a:lnTo>
                <a:lnTo>
                  <a:pt x="31757" y="43916"/>
                </a:lnTo>
                <a:lnTo>
                  <a:pt x="39023" y="39004"/>
                </a:lnTo>
                <a:lnTo>
                  <a:pt x="43923" y="31736"/>
                </a:lnTo>
                <a:lnTo>
                  <a:pt x="45720" y="22860"/>
                </a:lnTo>
                <a:lnTo>
                  <a:pt x="43923" y="13983"/>
                </a:lnTo>
                <a:lnTo>
                  <a:pt x="39023" y="6715"/>
                </a:lnTo>
                <a:lnTo>
                  <a:pt x="31757" y="1803"/>
                </a:lnTo>
                <a:lnTo>
                  <a:pt x="228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661416" y="705612"/>
            <a:ext cx="45720" cy="45720"/>
          </a:xfrm>
          <a:custGeom>
            <a:avLst/>
            <a:gdLst/>
            <a:ahLst/>
            <a:cxnLst/>
            <a:rect l="l" t="t" r="r" b="b"/>
            <a:pathLst>
              <a:path w="45720" h="45720">
                <a:moveTo>
                  <a:pt x="22860" y="0"/>
                </a:moveTo>
                <a:lnTo>
                  <a:pt x="13962" y="1803"/>
                </a:lnTo>
                <a:lnTo>
                  <a:pt x="6696" y="6715"/>
                </a:lnTo>
                <a:lnTo>
                  <a:pt x="1796" y="13983"/>
                </a:lnTo>
                <a:lnTo>
                  <a:pt x="0" y="22860"/>
                </a:lnTo>
                <a:lnTo>
                  <a:pt x="1796" y="31736"/>
                </a:lnTo>
                <a:lnTo>
                  <a:pt x="6696" y="39004"/>
                </a:lnTo>
                <a:lnTo>
                  <a:pt x="13962" y="43916"/>
                </a:lnTo>
                <a:lnTo>
                  <a:pt x="22860" y="45720"/>
                </a:lnTo>
                <a:lnTo>
                  <a:pt x="31757" y="43916"/>
                </a:lnTo>
                <a:lnTo>
                  <a:pt x="39023" y="39004"/>
                </a:lnTo>
                <a:lnTo>
                  <a:pt x="43923" y="31736"/>
                </a:lnTo>
                <a:lnTo>
                  <a:pt x="45720" y="22860"/>
                </a:lnTo>
                <a:lnTo>
                  <a:pt x="43923" y="13983"/>
                </a:lnTo>
                <a:lnTo>
                  <a:pt x="39023" y="6715"/>
                </a:lnTo>
                <a:lnTo>
                  <a:pt x="31757" y="1803"/>
                </a:lnTo>
                <a:lnTo>
                  <a:pt x="228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63880" y="780287"/>
            <a:ext cx="123443" cy="10667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3585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55423" y="0"/>
            <a:ext cx="21335" cy="2285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2150470" y="0"/>
            <a:ext cx="41910" cy="15875"/>
          </a:xfrm>
          <a:custGeom>
            <a:avLst/>
            <a:gdLst/>
            <a:ahLst/>
            <a:cxnLst/>
            <a:rect l="l" t="t" r="r" b="b"/>
            <a:pathLst>
              <a:path w="41909" h="15875">
                <a:moveTo>
                  <a:pt x="12953" y="13970"/>
                </a:moveTo>
                <a:lnTo>
                  <a:pt x="11937" y="13970"/>
                </a:lnTo>
                <a:lnTo>
                  <a:pt x="11937" y="15240"/>
                </a:lnTo>
                <a:lnTo>
                  <a:pt x="12953" y="14858"/>
                </a:lnTo>
                <a:lnTo>
                  <a:pt x="12953" y="13970"/>
                </a:lnTo>
                <a:close/>
              </a:path>
              <a:path w="41909" h="15875">
                <a:moveTo>
                  <a:pt x="12953" y="10159"/>
                </a:moveTo>
                <a:lnTo>
                  <a:pt x="11937" y="10159"/>
                </a:lnTo>
                <a:lnTo>
                  <a:pt x="11937" y="13589"/>
                </a:lnTo>
                <a:lnTo>
                  <a:pt x="0" y="13589"/>
                </a:lnTo>
                <a:lnTo>
                  <a:pt x="634" y="14224"/>
                </a:lnTo>
                <a:lnTo>
                  <a:pt x="1650" y="13970"/>
                </a:lnTo>
                <a:lnTo>
                  <a:pt x="12953" y="13970"/>
                </a:lnTo>
                <a:lnTo>
                  <a:pt x="12953" y="10159"/>
                </a:lnTo>
                <a:close/>
              </a:path>
              <a:path w="41909" h="15875">
                <a:moveTo>
                  <a:pt x="13271" y="6476"/>
                </a:moveTo>
                <a:lnTo>
                  <a:pt x="11937" y="6476"/>
                </a:lnTo>
                <a:lnTo>
                  <a:pt x="11937" y="9778"/>
                </a:lnTo>
                <a:lnTo>
                  <a:pt x="1270" y="9778"/>
                </a:lnTo>
                <a:lnTo>
                  <a:pt x="1904" y="10286"/>
                </a:lnTo>
                <a:lnTo>
                  <a:pt x="2412" y="10159"/>
                </a:lnTo>
                <a:lnTo>
                  <a:pt x="12953" y="10159"/>
                </a:lnTo>
                <a:lnTo>
                  <a:pt x="12953" y="6730"/>
                </a:lnTo>
                <a:lnTo>
                  <a:pt x="13271" y="6476"/>
                </a:lnTo>
                <a:close/>
              </a:path>
              <a:path w="41909" h="15875">
                <a:moveTo>
                  <a:pt x="12446" y="5333"/>
                </a:moveTo>
                <a:lnTo>
                  <a:pt x="11810" y="6096"/>
                </a:lnTo>
                <a:lnTo>
                  <a:pt x="380" y="6096"/>
                </a:lnTo>
                <a:lnTo>
                  <a:pt x="1015" y="6603"/>
                </a:lnTo>
                <a:lnTo>
                  <a:pt x="1524" y="6476"/>
                </a:lnTo>
                <a:lnTo>
                  <a:pt x="13271" y="6476"/>
                </a:lnTo>
                <a:lnTo>
                  <a:pt x="13588" y="6223"/>
                </a:lnTo>
                <a:lnTo>
                  <a:pt x="12446" y="5333"/>
                </a:lnTo>
                <a:close/>
              </a:path>
              <a:path w="41909" h="15875">
                <a:moveTo>
                  <a:pt x="6096" y="126"/>
                </a:moveTo>
                <a:lnTo>
                  <a:pt x="6223" y="6096"/>
                </a:lnTo>
                <a:lnTo>
                  <a:pt x="7111" y="6096"/>
                </a:lnTo>
                <a:lnTo>
                  <a:pt x="7111" y="1524"/>
                </a:lnTo>
                <a:lnTo>
                  <a:pt x="7874" y="1016"/>
                </a:lnTo>
                <a:lnTo>
                  <a:pt x="6096" y="126"/>
                </a:lnTo>
                <a:close/>
              </a:path>
              <a:path w="41909" h="15875">
                <a:moveTo>
                  <a:pt x="10795" y="1270"/>
                </a:moveTo>
                <a:lnTo>
                  <a:pt x="10668" y="1777"/>
                </a:lnTo>
                <a:lnTo>
                  <a:pt x="10202" y="2540"/>
                </a:lnTo>
                <a:lnTo>
                  <a:pt x="8762" y="4699"/>
                </a:lnTo>
                <a:lnTo>
                  <a:pt x="8508" y="4952"/>
                </a:lnTo>
                <a:lnTo>
                  <a:pt x="8381" y="5333"/>
                </a:lnTo>
                <a:lnTo>
                  <a:pt x="9144" y="4825"/>
                </a:lnTo>
                <a:lnTo>
                  <a:pt x="9778" y="4318"/>
                </a:lnTo>
                <a:lnTo>
                  <a:pt x="11175" y="2921"/>
                </a:lnTo>
                <a:lnTo>
                  <a:pt x="11683" y="2540"/>
                </a:lnTo>
                <a:lnTo>
                  <a:pt x="12192" y="2285"/>
                </a:lnTo>
                <a:lnTo>
                  <a:pt x="10795" y="1270"/>
                </a:lnTo>
                <a:close/>
              </a:path>
              <a:path w="41909" h="15875">
                <a:moveTo>
                  <a:pt x="1143" y="1524"/>
                </a:moveTo>
                <a:lnTo>
                  <a:pt x="1015" y="1777"/>
                </a:lnTo>
                <a:lnTo>
                  <a:pt x="1904" y="2540"/>
                </a:lnTo>
                <a:lnTo>
                  <a:pt x="2539" y="3301"/>
                </a:lnTo>
                <a:lnTo>
                  <a:pt x="2921" y="3936"/>
                </a:lnTo>
                <a:lnTo>
                  <a:pt x="3175" y="4699"/>
                </a:lnTo>
                <a:lnTo>
                  <a:pt x="3428" y="4952"/>
                </a:lnTo>
                <a:lnTo>
                  <a:pt x="3809" y="4699"/>
                </a:lnTo>
                <a:lnTo>
                  <a:pt x="4063" y="4445"/>
                </a:lnTo>
                <a:lnTo>
                  <a:pt x="4190" y="3809"/>
                </a:lnTo>
                <a:lnTo>
                  <a:pt x="3555" y="2921"/>
                </a:lnTo>
                <a:lnTo>
                  <a:pt x="3175" y="2540"/>
                </a:lnTo>
                <a:lnTo>
                  <a:pt x="1143" y="1524"/>
                </a:lnTo>
                <a:close/>
              </a:path>
              <a:path w="41909" h="15875">
                <a:moveTo>
                  <a:pt x="18287" y="4699"/>
                </a:moveTo>
                <a:lnTo>
                  <a:pt x="18287" y="15240"/>
                </a:lnTo>
                <a:lnTo>
                  <a:pt x="19176" y="14858"/>
                </a:lnTo>
                <a:lnTo>
                  <a:pt x="19176" y="10795"/>
                </a:lnTo>
                <a:lnTo>
                  <a:pt x="23240" y="10795"/>
                </a:lnTo>
                <a:lnTo>
                  <a:pt x="23240" y="10414"/>
                </a:lnTo>
                <a:lnTo>
                  <a:pt x="19176" y="10414"/>
                </a:lnTo>
                <a:lnTo>
                  <a:pt x="19176" y="8254"/>
                </a:lnTo>
                <a:lnTo>
                  <a:pt x="23240" y="8254"/>
                </a:lnTo>
                <a:lnTo>
                  <a:pt x="23240" y="7874"/>
                </a:lnTo>
                <a:lnTo>
                  <a:pt x="19176" y="7874"/>
                </a:lnTo>
                <a:lnTo>
                  <a:pt x="19176" y="5715"/>
                </a:lnTo>
                <a:lnTo>
                  <a:pt x="23410" y="5715"/>
                </a:lnTo>
                <a:lnTo>
                  <a:pt x="23749" y="5460"/>
                </a:lnTo>
                <a:lnTo>
                  <a:pt x="23603" y="5333"/>
                </a:lnTo>
                <a:lnTo>
                  <a:pt x="19176" y="5333"/>
                </a:lnTo>
                <a:lnTo>
                  <a:pt x="18287" y="4699"/>
                </a:lnTo>
                <a:close/>
              </a:path>
              <a:path w="41909" h="15875">
                <a:moveTo>
                  <a:pt x="21208" y="13843"/>
                </a:moveTo>
                <a:lnTo>
                  <a:pt x="20700" y="13843"/>
                </a:lnTo>
                <a:lnTo>
                  <a:pt x="20700" y="14097"/>
                </a:lnTo>
                <a:lnTo>
                  <a:pt x="21462" y="14350"/>
                </a:lnTo>
                <a:lnTo>
                  <a:pt x="21971" y="14604"/>
                </a:lnTo>
                <a:lnTo>
                  <a:pt x="22098" y="15240"/>
                </a:lnTo>
                <a:lnTo>
                  <a:pt x="22859" y="14858"/>
                </a:lnTo>
                <a:lnTo>
                  <a:pt x="23240" y="14350"/>
                </a:lnTo>
                <a:lnTo>
                  <a:pt x="23240" y="13970"/>
                </a:lnTo>
                <a:lnTo>
                  <a:pt x="21589" y="13970"/>
                </a:lnTo>
                <a:lnTo>
                  <a:pt x="21208" y="13843"/>
                </a:lnTo>
                <a:close/>
              </a:path>
              <a:path w="41909" h="15875">
                <a:moveTo>
                  <a:pt x="23240" y="10795"/>
                </a:moveTo>
                <a:lnTo>
                  <a:pt x="22351" y="10795"/>
                </a:lnTo>
                <a:lnTo>
                  <a:pt x="22225" y="13843"/>
                </a:lnTo>
                <a:lnTo>
                  <a:pt x="21844" y="13843"/>
                </a:lnTo>
                <a:lnTo>
                  <a:pt x="21589" y="13970"/>
                </a:lnTo>
                <a:lnTo>
                  <a:pt x="23240" y="13970"/>
                </a:lnTo>
                <a:lnTo>
                  <a:pt x="23240" y="10795"/>
                </a:lnTo>
                <a:close/>
              </a:path>
              <a:path w="41909" h="15875">
                <a:moveTo>
                  <a:pt x="23240" y="8254"/>
                </a:moveTo>
                <a:lnTo>
                  <a:pt x="22351" y="8254"/>
                </a:lnTo>
                <a:lnTo>
                  <a:pt x="22351" y="10414"/>
                </a:lnTo>
                <a:lnTo>
                  <a:pt x="23240" y="10414"/>
                </a:lnTo>
                <a:lnTo>
                  <a:pt x="23240" y="8254"/>
                </a:lnTo>
                <a:close/>
              </a:path>
              <a:path w="41909" h="15875">
                <a:moveTo>
                  <a:pt x="23410" y="5715"/>
                </a:moveTo>
                <a:lnTo>
                  <a:pt x="22351" y="5715"/>
                </a:lnTo>
                <a:lnTo>
                  <a:pt x="22351" y="7874"/>
                </a:lnTo>
                <a:lnTo>
                  <a:pt x="23240" y="7874"/>
                </a:lnTo>
                <a:lnTo>
                  <a:pt x="23240" y="5842"/>
                </a:lnTo>
                <a:lnTo>
                  <a:pt x="23410" y="5715"/>
                </a:lnTo>
                <a:close/>
              </a:path>
              <a:path w="41909" h="15875">
                <a:moveTo>
                  <a:pt x="22732" y="4572"/>
                </a:moveTo>
                <a:lnTo>
                  <a:pt x="22351" y="5333"/>
                </a:lnTo>
                <a:lnTo>
                  <a:pt x="23603" y="5333"/>
                </a:lnTo>
                <a:lnTo>
                  <a:pt x="22732" y="4572"/>
                </a:lnTo>
                <a:close/>
              </a:path>
              <a:path w="41909" h="15875">
                <a:moveTo>
                  <a:pt x="30099" y="2285"/>
                </a:moveTo>
                <a:lnTo>
                  <a:pt x="29209" y="3301"/>
                </a:lnTo>
                <a:lnTo>
                  <a:pt x="16509" y="3301"/>
                </a:lnTo>
                <a:lnTo>
                  <a:pt x="17145" y="3809"/>
                </a:lnTo>
                <a:lnTo>
                  <a:pt x="17652" y="3682"/>
                </a:lnTo>
                <a:lnTo>
                  <a:pt x="31496" y="3682"/>
                </a:lnTo>
                <a:lnTo>
                  <a:pt x="30099" y="2285"/>
                </a:lnTo>
                <a:close/>
              </a:path>
              <a:path w="41909" h="15875">
                <a:moveTo>
                  <a:pt x="26670" y="0"/>
                </a:moveTo>
                <a:lnTo>
                  <a:pt x="26415" y="507"/>
                </a:lnTo>
                <a:lnTo>
                  <a:pt x="26320" y="889"/>
                </a:lnTo>
                <a:lnTo>
                  <a:pt x="26225" y="1143"/>
                </a:lnTo>
                <a:lnTo>
                  <a:pt x="25780" y="2031"/>
                </a:lnTo>
                <a:lnTo>
                  <a:pt x="25400" y="2540"/>
                </a:lnTo>
                <a:lnTo>
                  <a:pt x="25019" y="3301"/>
                </a:lnTo>
                <a:lnTo>
                  <a:pt x="25400" y="3301"/>
                </a:lnTo>
                <a:lnTo>
                  <a:pt x="25780" y="2794"/>
                </a:lnTo>
                <a:lnTo>
                  <a:pt x="27177" y="1397"/>
                </a:lnTo>
                <a:lnTo>
                  <a:pt x="27558" y="1143"/>
                </a:lnTo>
                <a:lnTo>
                  <a:pt x="27939" y="1016"/>
                </a:lnTo>
                <a:lnTo>
                  <a:pt x="26670" y="0"/>
                </a:lnTo>
                <a:close/>
              </a:path>
              <a:path w="41909" h="15875">
                <a:moveTo>
                  <a:pt x="20574" y="126"/>
                </a:moveTo>
                <a:lnTo>
                  <a:pt x="21526" y="2285"/>
                </a:lnTo>
                <a:lnTo>
                  <a:pt x="21621" y="2540"/>
                </a:lnTo>
                <a:lnTo>
                  <a:pt x="21717" y="2921"/>
                </a:lnTo>
                <a:lnTo>
                  <a:pt x="21844" y="3175"/>
                </a:lnTo>
                <a:lnTo>
                  <a:pt x="22098" y="3175"/>
                </a:lnTo>
                <a:lnTo>
                  <a:pt x="22478" y="2794"/>
                </a:lnTo>
                <a:lnTo>
                  <a:pt x="22605" y="2540"/>
                </a:lnTo>
                <a:lnTo>
                  <a:pt x="22478" y="1524"/>
                </a:lnTo>
                <a:lnTo>
                  <a:pt x="21844" y="889"/>
                </a:lnTo>
                <a:lnTo>
                  <a:pt x="20574" y="126"/>
                </a:lnTo>
                <a:close/>
              </a:path>
              <a:path w="41909" h="15875">
                <a:moveTo>
                  <a:pt x="28321" y="4191"/>
                </a:moveTo>
                <a:lnTo>
                  <a:pt x="28321" y="13589"/>
                </a:lnTo>
                <a:lnTo>
                  <a:pt x="25653" y="13589"/>
                </a:lnTo>
                <a:lnTo>
                  <a:pt x="25653" y="13843"/>
                </a:lnTo>
                <a:lnTo>
                  <a:pt x="27050" y="14097"/>
                </a:lnTo>
                <a:lnTo>
                  <a:pt x="27685" y="14604"/>
                </a:lnTo>
                <a:lnTo>
                  <a:pt x="27685" y="15240"/>
                </a:lnTo>
                <a:lnTo>
                  <a:pt x="28828" y="14858"/>
                </a:lnTo>
                <a:lnTo>
                  <a:pt x="29336" y="14224"/>
                </a:lnTo>
                <a:lnTo>
                  <a:pt x="29336" y="5588"/>
                </a:lnTo>
                <a:lnTo>
                  <a:pt x="29972" y="4952"/>
                </a:lnTo>
                <a:lnTo>
                  <a:pt x="28321" y="4191"/>
                </a:lnTo>
                <a:close/>
              </a:path>
              <a:path w="41909" h="15875">
                <a:moveTo>
                  <a:pt x="25526" y="5206"/>
                </a:moveTo>
                <a:lnTo>
                  <a:pt x="25526" y="12826"/>
                </a:lnTo>
                <a:lnTo>
                  <a:pt x="26543" y="12319"/>
                </a:lnTo>
                <a:lnTo>
                  <a:pt x="26415" y="11683"/>
                </a:lnTo>
                <a:lnTo>
                  <a:pt x="26415" y="6223"/>
                </a:lnTo>
                <a:lnTo>
                  <a:pt x="26924" y="5842"/>
                </a:lnTo>
                <a:lnTo>
                  <a:pt x="25526" y="5206"/>
                </a:lnTo>
                <a:close/>
              </a:path>
              <a:path w="41909" h="15875">
                <a:moveTo>
                  <a:pt x="41148" y="6476"/>
                </a:moveTo>
                <a:lnTo>
                  <a:pt x="40258" y="6476"/>
                </a:lnTo>
                <a:lnTo>
                  <a:pt x="39877" y="8508"/>
                </a:lnTo>
                <a:lnTo>
                  <a:pt x="39243" y="10159"/>
                </a:lnTo>
                <a:lnTo>
                  <a:pt x="38353" y="11556"/>
                </a:lnTo>
                <a:lnTo>
                  <a:pt x="37464" y="12826"/>
                </a:lnTo>
                <a:lnTo>
                  <a:pt x="35813" y="14097"/>
                </a:lnTo>
                <a:lnTo>
                  <a:pt x="33654" y="15113"/>
                </a:lnTo>
                <a:lnTo>
                  <a:pt x="33781" y="15367"/>
                </a:lnTo>
                <a:lnTo>
                  <a:pt x="36322" y="14350"/>
                </a:lnTo>
                <a:lnTo>
                  <a:pt x="38100" y="13207"/>
                </a:lnTo>
                <a:lnTo>
                  <a:pt x="39115" y="11810"/>
                </a:lnTo>
                <a:lnTo>
                  <a:pt x="40258" y="10541"/>
                </a:lnTo>
                <a:lnTo>
                  <a:pt x="40894" y="8763"/>
                </a:lnTo>
                <a:lnTo>
                  <a:pt x="41148" y="6476"/>
                </a:lnTo>
                <a:close/>
              </a:path>
              <a:path w="41909" h="15875">
                <a:moveTo>
                  <a:pt x="41528" y="6096"/>
                </a:moveTo>
                <a:lnTo>
                  <a:pt x="33781" y="6096"/>
                </a:lnTo>
                <a:lnTo>
                  <a:pt x="34289" y="6730"/>
                </a:lnTo>
                <a:lnTo>
                  <a:pt x="35305" y="6476"/>
                </a:lnTo>
                <a:lnTo>
                  <a:pt x="41528" y="6476"/>
                </a:lnTo>
                <a:lnTo>
                  <a:pt x="41528" y="6096"/>
                </a:lnTo>
                <a:close/>
              </a:path>
              <a:path w="41909" h="15875">
                <a:moveTo>
                  <a:pt x="41528" y="1777"/>
                </a:moveTo>
                <a:lnTo>
                  <a:pt x="40512" y="1777"/>
                </a:lnTo>
                <a:lnTo>
                  <a:pt x="40417" y="4191"/>
                </a:lnTo>
                <a:lnTo>
                  <a:pt x="40258" y="6096"/>
                </a:lnTo>
                <a:lnTo>
                  <a:pt x="41275" y="6096"/>
                </a:lnTo>
                <a:lnTo>
                  <a:pt x="41401" y="4191"/>
                </a:lnTo>
                <a:lnTo>
                  <a:pt x="41528" y="1777"/>
                </a:lnTo>
                <a:close/>
              </a:path>
              <a:path w="41909" h="15875">
                <a:moveTo>
                  <a:pt x="41528" y="1397"/>
                </a:moveTo>
                <a:lnTo>
                  <a:pt x="34798" y="1397"/>
                </a:lnTo>
                <a:lnTo>
                  <a:pt x="35432" y="1904"/>
                </a:lnTo>
                <a:lnTo>
                  <a:pt x="35940" y="1777"/>
                </a:lnTo>
                <a:lnTo>
                  <a:pt x="41528" y="1777"/>
                </a:lnTo>
                <a:lnTo>
                  <a:pt x="41528" y="1397"/>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2186666" y="0"/>
            <a:ext cx="0" cy="6858000"/>
          </a:xfrm>
          <a:custGeom>
            <a:avLst/>
            <a:gdLst/>
            <a:ahLst/>
            <a:cxnLst/>
            <a:rect l="l" t="t" r="r" b="b"/>
            <a:pathLst>
              <a:path h="6858000">
                <a:moveTo>
                  <a:pt x="0" y="0"/>
                </a:moveTo>
                <a:lnTo>
                  <a:pt x="0" y="6857996"/>
                </a:lnTo>
              </a:path>
            </a:pathLst>
          </a:custGeom>
          <a:ln w="317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5332" y="0"/>
            <a:ext cx="0" cy="6858000"/>
          </a:xfrm>
          <a:custGeom>
            <a:avLst/>
            <a:gdLst/>
            <a:ahLst/>
            <a:cxnLst/>
            <a:rect l="l" t="t" r="r" b="b"/>
            <a:pathLst>
              <a:path h="6858000">
                <a:moveTo>
                  <a:pt x="0" y="6857996"/>
                </a:moveTo>
                <a:lnTo>
                  <a:pt x="0" y="0"/>
                </a:lnTo>
              </a:path>
            </a:pathLst>
          </a:custGeom>
          <a:ln w="317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985259" y="292608"/>
            <a:ext cx="7929880" cy="6271260"/>
          </a:xfrm>
          <a:custGeom>
            <a:avLst/>
            <a:gdLst/>
            <a:ahLst/>
            <a:cxnLst/>
            <a:rect l="l" t="t" r="r" b="b"/>
            <a:pathLst>
              <a:path w="7929880" h="6271259">
                <a:moveTo>
                  <a:pt x="0" y="6271260"/>
                </a:moveTo>
                <a:lnTo>
                  <a:pt x="7929372" y="6271260"/>
                </a:lnTo>
                <a:lnTo>
                  <a:pt x="7929372" y="0"/>
                </a:lnTo>
                <a:lnTo>
                  <a:pt x="0" y="0"/>
                </a:lnTo>
                <a:lnTo>
                  <a:pt x="0" y="6271260"/>
                </a:lnTo>
                <a:close/>
              </a:path>
            </a:pathLst>
          </a:custGeom>
          <a:solidFill>
            <a:srgbClr val="001F50">
              <a:alpha val="90194"/>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984621" y="588137"/>
            <a:ext cx="2539746" cy="47878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3985259" y="289559"/>
            <a:ext cx="1847214" cy="917575"/>
          </a:xfrm>
          <a:custGeom>
            <a:avLst/>
            <a:gdLst/>
            <a:ahLst/>
            <a:cxnLst/>
            <a:rect l="l" t="t" r="r" b="b"/>
            <a:pathLst>
              <a:path w="1847214" h="917575">
                <a:moveTo>
                  <a:pt x="1847088" y="0"/>
                </a:moveTo>
                <a:lnTo>
                  <a:pt x="0" y="0"/>
                </a:lnTo>
                <a:lnTo>
                  <a:pt x="0" y="917448"/>
                </a:lnTo>
                <a:lnTo>
                  <a:pt x="1449069" y="917448"/>
                </a:lnTo>
                <a:lnTo>
                  <a:pt x="1847088"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385235" y="559900"/>
            <a:ext cx="939800" cy="510540"/>
          </a:xfrm>
          <a:custGeom>
            <a:avLst/>
            <a:gdLst/>
            <a:ahLst/>
            <a:cxnLst/>
            <a:rect l="l" t="t" r="r" b="b"/>
            <a:pathLst>
              <a:path w="939800" h="510540">
                <a:moveTo>
                  <a:pt x="469789" y="0"/>
                </a:moveTo>
                <a:lnTo>
                  <a:pt x="272516" y="39815"/>
                </a:lnTo>
                <a:lnTo>
                  <a:pt x="124789" y="127408"/>
                </a:lnTo>
                <a:lnTo>
                  <a:pt x="32115" y="215002"/>
                </a:lnTo>
                <a:lnTo>
                  <a:pt x="0" y="254817"/>
                </a:lnTo>
                <a:lnTo>
                  <a:pt x="32115" y="294726"/>
                </a:lnTo>
                <a:lnTo>
                  <a:pt x="124789" y="382526"/>
                </a:lnTo>
                <a:lnTo>
                  <a:pt x="272516" y="470326"/>
                </a:lnTo>
                <a:lnTo>
                  <a:pt x="469790" y="510235"/>
                </a:lnTo>
                <a:lnTo>
                  <a:pt x="667072" y="470326"/>
                </a:lnTo>
                <a:lnTo>
                  <a:pt x="814805" y="382526"/>
                </a:lnTo>
                <a:lnTo>
                  <a:pt x="907483" y="294727"/>
                </a:lnTo>
                <a:lnTo>
                  <a:pt x="939600" y="254818"/>
                </a:lnTo>
                <a:lnTo>
                  <a:pt x="907483" y="215002"/>
                </a:lnTo>
                <a:lnTo>
                  <a:pt x="814805" y="127409"/>
                </a:lnTo>
                <a:lnTo>
                  <a:pt x="667071" y="39815"/>
                </a:lnTo>
                <a:lnTo>
                  <a:pt x="46978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4655820" y="644651"/>
            <a:ext cx="401320" cy="341630"/>
          </a:xfrm>
          <a:custGeom>
            <a:avLst/>
            <a:gdLst/>
            <a:ahLst/>
            <a:cxnLst/>
            <a:rect l="l" t="t" r="r" b="b"/>
            <a:pathLst>
              <a:path w="401320" h="341630">
                <a:moveTo>
                  <a:pt x="200405" y="0"/>
                </a:moveTo>
                <a:lnTo>
                  <a:pt x="147108" y="6099"/>
                </a:lnTo>
                <a:lnTo>
                  <a:pt x="99229" y="23311"/>
                </a:lnTo>
                <a:lnTo>
                  <a:pt x="58673" y="50006"/>
                </a:lnTo>
                <a:lnTo>
                  <a:pt x="27347" y="84553"/>
                </a:lnTo>
                <a:lnTo>
                  <a:pt x="7154" y="125324"/>
                </a:lnTo>
                <a:lnTo>
                  <a:pt x="0" y="170687"/>
                </a:lnTo>
                <a:lnTo>
                  <a:pt x="7154" y="216051"/>
                </a:lnTo>
                <a:lnTo>
                  <a:pt x="27347" y="256822"/>
                </a:lnTo>
                <a:lnTo>
                  <a:pt x="58674" y="291369"/>
                </a:lnTo>
                <a:lnTo>
                  <a:pt x="99229" y="318064"/>
                </a:lnTo>
                <a:lnTo>
                  <a:pt x="147108" y="335276"/>
                </a:lnTo>
                <a:lnTo>
                  <a:pt x="200405" y="341375"/>
                </a:lnTo>
                <a:lnTo>
                  <a:pt x="253703" y="335276"/>
                </a:lnTo>
                <a:lnTo>
                  <a:pt x="301582" y="318064"/>
                </a:lnTo>
                <a:lnTo>
                  <a:pt x="342137" y="291369"/>
                </a:lnTo>
                <a:lnTo>
                  <a:pt x="373464" y="256822"/>
                </a:lnTo>
                <a:lnTo>
                  <a:pt x="393657" y="216051"/>
                </a:lnTo>
                <a:lnTo>
                  <a:pt x="400812" y="170687"/>
                </a:lnTo>
                <a:lnTo>
                  <a:pt x="393657" y="125324"/>
                </a:lnTo>
                <a:lnTo>
                  <a:pt x="373464" y="84553"/>
                </a:lnTo>
                <a:lnTo>
                  <a:pt x="342138" y="50006"/>
                </a:lnTo>
                <a:lnTo>
                  <a:pt x="301582" y="23311"/>
                </a:lnTo>
                <a:lnTo>
                  <a:pt x="253703" y="6099"/>
                </a:lnTo>
                <a:lnTo>
                  <a:pt x="20040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770120" y="758951"/>
            <a:ext cx="45720" cy="44450"/>
          </a:xfrm>
          <a:custGeom>
            <a:avLst/>
            <a:gdLst/>
            <a:ahLst/>
            <a:cxnLst/>
            <a:rect l="l" t="t" r="r" b="b"/>
            <a:pathLst>
              <a:path w="45720" h="44450">
                <a:moveTo>
                  <a:pt x="22859" y="0"/>
                </a:moveTo>
                <a:lnTo>
                  <a:pt x="13983" y="1738"/>
                </a:lnTo>
                <a:lnTo>
                  <a:pt x="6715" y="6477"/>
                </a:lnTo>
                <a:lnTo>
                  <a:pt x="1803" y="13501"/>
                </a:lnTo>
                <a:lnTo>
                  <a:pt x="0" y="22098"/>
                </a:lnTo>
                <a:lnTo>
                  <a:pt x="1803" y="30694"/>
                </a:lnTo>
                <a:lnTo>
                  <a:pt x="6715" y="37719"/>
                </a:lnTo>
                <a:lnTo>
                  <a:pt x="13983" y="42457"/>
                </a:lnTo>
                <a:lnTo>
                  <a:pt x="22859" y="44196"/>
                </a:lnTo>
                <a:lnTo>
                  <a:pt x="31736" y="42457"/>
                </a:lnTo>
                <a:lnTo>
                  <a:pt x="39004" y="37719"/>
                </a:lnTo>
                <a:lnTo>
                  <a:pt x="43916" y="30694"/>
                </a:lnTo>
                <a:lnTo>
                  <a:pt x="45719" y="22098"/>
                </a:lnTo>
                <a:lnTo>
                  <a:pt x="43916" y="13501"/>
                </a:lnTo>
                <a:lnTo>
                  <a:pt x="39004" y="6477"/>
                </a:lnTo>
                <a:lnTo>
                  <a:pt x="31736" y="1738"/>
                </a:lnTo>
                <a:lnTo>
                  <a:pt x="2285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892040" y="758951"/>
            <a:ext cx="45720" cy="44450"/>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764023" y="836675"/>
            <a:ext cx="185927" cy="6400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536440" y="1445894"/>
            <a:ext cx="2804541" cy="35547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519167" y="1929383"/>
            <a:ext cx="5826887" cy="27063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536440" y="2457195"/>
            <a:ext cx="3088005" cy="35915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506595" y="2977895"/>
            <a:ext cx="5468111" cy="27063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526026" y="3505708"/>
            <a:ext cx="4193667" cy="464311"/>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519167" y="4026408"/>
            <a:ext cx="4736973" cy="27063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536440" y="4518914"/>
            <a:ext cx="2768981" cy="441706"/>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506595" y="4985003"/>
            <a:ext cx="3964685" cy="270636"/>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536440" y="5456428"/>
            <a:ext cx="3472053" cy="359130"/>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510151" y="5943637"/>
            <a:ext cx="4610734" cy="2705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331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03207" y="2418588"/>
            <a:ext cx="3088005" cy="2600325"/>
          </a:xfrm>
          <a:custGeom>
            <a:avLst/>
            <a:gdLst/>
            <a:ahLst/>
            <a:cxnLst/>
            <a:rect l="l" t="t" r="r" b="b"/>
            <a:pathLst>
              <a:path w="3088004" h="2600325">
                <a:moveTo>
                  <a:pt x="0" y="2599944"/>
                </a:moveTo>
                <a:lnTo>
                  <a:pt x="3087624" y="2599944"/>
                </a:lnTo>
                <a:lnTo>
                  <a:pt x="3087624" y="0"/>
                </a:lnTo>
                <a:lnTo>
                  <a:pt x="0" y="0"/>
                </a:lnTo>
                <a:lnTo>
                  <a:pt x="0" y="2599944"/>
                </a:lnTo>
                <a:close/>
              </a:path>
            </a:pathLst>
          </a:custGeom>
          <a:solidFill>
            <a:srgbClr val="1F487C"/>
          </a:solidFill>
        </p:spPr>
        <p:txBody>
          <a:bodyPr wrap="square" lIns="0" tIns="0" rIns="0" bIns="0" rtlCol="0"/>
          <a:lstStyle/>
          <a:p>
            <a:endParaRPr/>
          </a:p>
        </p:txBody>
      </p:sp>
      <p:sp>
        <p:nvSpPr>
          <p:cNvPr id="3" name="object 3"/>
          <p:cNvSpPr/>
          <p:nvPr/>
        </p:nvSpPr>
        <p:spPr>
          <a:xfrm>
            <a:off x="10732007" y="4631435"/>
            <a:ext cx="1130807" cy="33375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3547" y="164592"/>
            <a:ext cx="2084832" cy="83362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93547" y="2415539"/>
            <a:ext cx="8580120" cy="2603500"/>
          </a:xfrm>
          <a:custGeom>
            <a:avLst/>
            <a:gdLst/>
            <a:ahLst/>
            <a:cxnLst/>
            <a:rect l="l" t="t" r="r" b="b"/>
            <a:pathLst>
              <a:path w="8580120" h="2603500">
                <a:moveTo>
                  <a:pt x="0" y="2602992"/>
                </a:moveTo>
                <a:lnTo>
                  <a:pt x="8580120" y="2602992"/>
                </a:lnTo>
                <a:lnTo>
                  <a:pt x="8580120" y="0"/>
                </a:lnTo>
                <a:lnTo>
                  <a:pt x="0" y="0"/>
                </a:lnTo>
                <a:lnTo>
                  <a:pt x="0" y="2602992"/>
                </a:lnTo>
                <a:close/>
              </a:path>
            </a:pathLst>
          </a:custGeom>
          <a:solidFill>
            <a:srgbClr val="7EB900"/>
          </a:solidFill>
        </p:spPr>
        <p:txBody>
          <a:bodyPr wrap="square" lIns="0" tIns="0" rIns="0" bIns="0" rtlCol="0"/>
          <a:lstStyle/>
          <a:p>
            <a:endParaRPr/>
          </a:p>
        </p:txBody>
      </p:sp>
      <p:sp>
        <p:nvSpPr>
          <p:cNvPr id="7" name="object 7"/>
          <p:cNvSpPr/>
          <p:nvPr/>
        </p:nvSpPr>
        <p:spPr>
          <a:xfrm>
            <a:off x="336867" y="3894582"/>
            <a:ext cx="4531296" cy="49898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912486" y="3967098"/>
            <a:ext cx="684022" cy="355345"/>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612510" y="3899534"/>
            <a:ext cx="1002030" cy="49009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54761" y="4439665"/>
            <a:ext cx="4983937" cy="445896"/>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63537" y="2486279"/>
            <a:ext cx="807859" cy="39662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318513" y="2542539"/>
            <a:ext cx="216154" cy="284988"/>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574164" y="2542539"/>
            <a:ext cx="1051686" cy="289940"/>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2748914" y="2495042"/>
            <a:ext cx="1618869" cy="386715"/>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0369295" y="83819"/>
            <a:ext cx="1726692" cy="815339"/>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2795" y="1482852"/>
            <a:ext cx="4038600" cy="49027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123950" y="2702814"/>
            <a:ext cx="2174875" cy="2136775"/>
          </a:xfrm>
          <a:custGeom>
            <a:avLst/>
            <a:gdLst/>
            <a:ahLst/>
            <a:cxnLst/>
            <a:rect l="l" t="t" r="r" b="b"/>
            <a:pathLst>
              <a:path w="2174875" h="2136775">
                <a:moveTo>
                  <a:pt x="0" y="2136648"/>
                </a:moveTo>
                <a:lnTo>
                  <a:pt x="2174748" y="2136648"/>
                </a:lnTo>
                <a:lnTo>
                  <a:pt x="2174748" y="0"/>
                </a:lnTo>
                <a:lnTo>
                  <a:pt x="0" y="0"/>
                </a:lnTo>
                <a:lnTo>
                  <a:pt x="0" y="2136648"/>
                </a:lnTo>
                <a:close/>
              </a:path>
            </a:pathLst>
          </a:custGeom>
          <a:ln w="28956">
            <a:solidFill>
              <a:srgbClr val="5C2C9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154430" y="2725673"/>
            <a:ext cx="2113915" cy="2091055"/>
          </a:xfrm>
          <a:custGeom>
            <a:avLst/>
            <a:gdLst/>
            <a:ahLst/>
            <a:cxnLst/>
            <a:rect l="l" t="t" r="r" b="b"/>
            <a:pathLst>
              <a:path w="2113915" h="2091054">
                <a:moveTo>
                  <a:pt x="0" y="2090927"/>
                </a:moveTo>
                <a:lnTo>
                  <a:pt x="2113788" y="2090927"/>
                </a:lnTo>
                <a:lnTo>
                  <a:pt x="2113788" y="0"/>
                </a:lnTo>
                <a:lnTo>
                  <a:pt x="0" y="0"/>
                </a:lnTo>
                <a:lnTo>
                  <a:pt x="0" y="20909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401" y="292608"/>
            <a:ext cx="1487805" cy="908685"/>
          </a:xfrm>
          <a:custGeom>
            <a:avLst/>
            <a:gdLst/>
            <a:ahLst/>
            <a:cxnLst/>
            <a:rect l="l" t="t" r="r" b="b"/>
            <a:pathLst>
              <a:path w="1487805" h="908685">
                <a:moveTo>
                  <a:pt x="1487301" y="0"/>
                </a:moveTo>
                <a:lnTo>
                  <a:pt x="274" y="4825"/>
                </a:lnTo>
                <a:lnTo>
                  <a:pt x="384" y="55013"/>
                </a:lnTo>
                <a:lnTo>
                  <a:pt x="416" y="305975"/>
                </a:lnTo>
                <a:lnTo>
                  <a:pt x="0" y="607154"/>
                </a:lnTo>
                <a:lnTo>
                  <a:pt x="32" y="858116"/>
                </a:lnTo>
                <a:lnTo>
                  <a:pt x="141" y="908304"/>
                </a:lnTo>
                <a:lnTo>
                  <a:pt x="1093436" y="905764"/>
                </a:lnTo>
                <a:lnTo>
                  <a:pt x="148730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50037" y="491320"/>
            <a:ext cx="941705" cy="510540"/>
          </a:xfrm>
          <a:custGeom>
            <a:avLst/>
            <a:gdLst/>
            <a:ahLst/>
            <a:cxnLst/>
            <a:rect l="l" t="t" r="r" b="b"/>
            <a:pathLst>
              <a:path w="941705" h="510540">
                <a:moveTo>
                  <a:pt x="470566" y="0"/>
                </a:moveTo>
                <a:lnTo>
                  <a:pt x="272967" y="39815"/>
                </a:lnTo>
                <a:lnTo>
                  <a:pt x="124995" y="127408"/>
                </a:lnTo>
                <a:lnTo>
                  <a:pt x="32168" y="215002"/>
                </a:lnTo>
                <a:lnTo>
                  <a:pt x="0" y="254817"/>
                </a:lnTo>
                <a:lnTo>
                  <a:pt x="32168" y="294726"/>
                </a:lnTo>
                <a:lnTo>
                  <a:pt x="124995" y="382526"/>
                </a:lnTo>
                <a:lnTo>
                  <a:pt x="272967" y="470326"/>
                </a:lnTo>
                <a:lnTo>
                  <a:pt x="470566" y="510235"/>
                </a:lnTo>
                <a:lnTo>
                  <a:pt x="668174" y="470326"/>
                </a:lnTo>
                <a:lnTo>
                  <a:pt x="816152" y="382526"/>
                </a:lnTo>
                <a:lnTo>
                  <a:pt x="908983" y="294727"/>
                </a:lnTo>
                <a:lnTo>
                  <a:pt x="941153" y="254818"/>
                </a:lnTo>
                <a:lnTo>
                  <a:pt x="908983" y="215002"/>
                </a:lnTo>
                <a:lnTo>
                  <a:pt x="816152" y="127409"/>
                </a:lnTo>
                <a:lnTo>
                  <a:pt x="668174" y="39815"/>
                </a:lnTo>
                <a:lnTo>
                  <a:pt x="4705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2148" y="576072"/>
            <a:ext cx="399415" cy="341630"/>
          </a:xfrm>
          <a:custGeom>
            <a:avLst/>
            <a:gdLst/>
            <a:ahLst/>
            <a:cxnLst/>
            <a:rect l="l" t="t" r="r" b="b"/>
            <a:pathLst>
              <a:path w="399415" h="341630">
                <a:moveTo>
                  <a:pt x="199644" y="0"/>
                </a:moveTo>
                <a:lnTo>
                  <a:pt x="146570" y="6099"/>
                </a:lnTo>
                <a:lnTo>
                  <a:pt x="98879" y="23311"/>
                </a:lnTo>
                <a:lnTo>
                  <a:pt x="58473" y="50006"/>
                </a:lnTo>
                <a:lnTo>
                  <a:pt x="27257" y="84553"/>
                </a:lnTo>
                <a:lnTo>
                  <a:pt x="7131" y="125324"/>
                </a:lnTo>
                <a:lnTo>
                  <a:pt x="0" y="170687"/>
                </a:lnTo>
                <a:lnTo>
                  <a:pt x="7131" y="216051"/>
                </a:lnTo>
                <a:lnTo>
                  <a:pt x="27257" y="256822"/>
                </a:lnTo>
                <a:lnTo>
                  <a:pt x="58473" y="291369"/>
                </a:lnTo>
                <a:lnTo>
                  <a:pt x="98879" y="318064"/>
                </a:lnTo>
                <a:lnTo>
                  <a:pt x="146570" y="335276"/>
                </a:lnTo>
                <a:lnTo>
                  <a:pt x="199644" y="341375"/>
                </a:lnTo>
                <a:lnTo>
                  <a:pt x="252717" y="335276"/>
                </a:lnTo>
                <a:lnTo>
                  <a:pt x="300408" y="318064"/>
                </a:lnTo>
                <a:lnTo>
                  <a:pt x="340814" y="291369"/>
                </a:lnTo>
                <a:lnTo>
                  <a:pt x="372030" y="256822"/>
                </a:lnTo>
                <a:lnTo>
                  <a:pt x="392156" y="216051"/>
                </a:lnTo>
                <a:lnTo>
                  <a:pt x="399288" y="170687"/>
                </a:lnTo>
                <a:lnTo>
                  <a:pt x="392156" y="125324"/>
                </a:lnTo>
                <a:lnTo>
                  <a:pt x="372030" y="84553"/>
                </a:lnTo>
                <a:lnTo>
                  <a:pt x="340814" y="50006"/>
                </a:lnTo>
                <a:lnTo>
                  <a:pt x="300408" y="23311"/>
                </a:lnTo>
                <a:lnTo>
                  <a:pt x="252717" y="6099"/>
                </a:lnTo>
                <a:lnTo>
                  <a:pt x="1996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36448" y="688848"/>
            <a:ext cx="45720" cy="45720"/>
          </a:xfrm>
          <a:custGeom>
            <a:avLst/>
            <a:gdLst/>
            <a:ahLst/>
            <a:cxnLst/>
            <a:rect l="l" t="t" r="r" b="b"/>
            <a:pathLst>
              <a:path w="45720" h="45720">
                <a:moveTo>
                  <a:pt x="22859" y="0"/>
                </a:moveTo>
                <a:lnTo>
                  <a:pt x="13962" y="1803"/>
                </a:lnTo>
                <a:lnTo>
                  <a:pt x="6696" y="6715"/>
                </a:lnTo>
                <a:lnTo>
                  <a:pt x="1796" y="13983"/>
                </a:lnTo>
                <a:lnTo>
                  <a:pt x="0" y="22860"/>
                </a:lnTo>
                <a:lnTo>
                  <a:pt x="1796" y="31736"/>
                </a:lnTo>
                <a:lnTo>
                  <a:pt x="6696" y="39004"/>
                </a:lnTo>
                <a:lnTo>
                  <a:pt x="13962" y="43916"/>
                </a:lnTo>
                <a:lnTo>
                  <a:pt x="22859" y="45719"/>
                </a:lnTo>
                <a:lnTo>
                  <a:pt x="31757" y="43916"/>
                </a:lnTo>
                <a:lnTo>
                  <a:pt x="39023" y="39004"/>
                </a:lnTo>
                <a:lnTo>
                  <a:pt x="43923" y="31736"/>
                </a:lnTo>
                <a:lnTo>
                  <a:pt x="45720" y="22860"/>
                </a:lnTo>
                <a:lnTo>
                  <a:pt x="43923" y="13983"/>
                </a:lnTo>
                <a:lnTo>
                  <a:pt x="39023" y="6715"/>
                </a:lnTo>
                <a:lnTo>
                  <a:pt x="31757" y="1803"/>
                </a:lnTo>
                <a:lnTo>
                  <a:pt x="2285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658368" y="688848"/>
            <a:ext cx="45720" cy="45720"/>
          </a:xfrm>
          <a:custGeom>
            <a:avLst/>
            <a:gdLst/>
            <a:ahLst/>
            <a:cxnLst/>
            <a:rect l="l" t="t" r="r" b="b"/>
            <a:pathLst>
              <a:path w="45720" h="45720">
                <a:moveTo>
                  <a:pt x="22859" y="0"/>
                </a:moveTo>
                <a:lnTo>
                  <a:pt x="13962" y="1803"/>
                </a:lnTo>
                <a:lnTo>
                  <a:pt x="6696" y="6715"/>
                </a:lnTo>
                <a:lnTo>
                  <a:pt x="1796" y="13983"/>
                </a:lnTo>
                <a:lnTo>
                  <a:pt x="0" y="22860"/>
                </a:lnTo>
                <a:lnTo>
                  <a:pt x="1796" y="31736"/>
                </a:lnTo>
                <a:lnTo>
                  <a:pt x="6696" y="39004"/>
                </a:lnTo>
                <a:lnTo>
                  <a:pt x="13962" y="43916"/>
                </a:lnTo>
                <a:lnTo>
                  <a:pt x="22859" y="45719"/>
                </a:lnTo>
                <a:lnTo>
                  <a:pt x="31757" y="43916"/>
                </a:lnTo>
                <a:lnTo>
                  <a:pt x="39023" y="39004"/>
                </a:lnTo>
                <a:lnTo>
                  <a:pt x="43923" y="31736"/>
                </a:lnTo>
                <a:lnTo>
                  <a:pt x="45719" y="22860"/>
                </a:lnTo>
                <a:lnTo>
                  <a:pt x="43923" y="13983"/>
                </a:lnTo>
                <a:lnTo>
                  <a:pt x="39023" y="6715"/>
                </a:lnTo>
                <a:lnTo>
                  <a:pt x="31757" y="1803"/>
                </a:lnTo>
                <a:lnTo>
                  <a:pt x="2285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28827" y="766572"/>
            <a:ext cx="185928" cy="6553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554861" y="494411"/>
            <a:ext cx="2623819" cy="51346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533010" y="1499488"/>
            <a:ext cx="1583181" cy="29210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4483989" y="1850316"/>
            <a:ext cx="7115809" cy="580390"/>
          </a:xfrm>
          <a:prstGeom prst="rect">
            <a:avLst/>
          </a:prstGeom>
        </p:spPr>
        <p:txBody>
          <a:bodyPr vert="horz" wrap="square" lIns="0" tIns="75565" rIns="0" bIns="0" rtlCol="0">
            <a:spAutoFit/>
          </a:bodyPr>
          <a:lstStyle/>
          <a:p>
            <a:pPr marL="12700" marR="0" lvl="0" indent="0" algn="l" defTabSz="914400" rtl="0" eaLnBrk="1" fontAlgn="auto" latinLnBrk="0" hangingPunct="1">
              <a:lnSpc>
                <a:spcPct val="100000"/>
              </a:lnSpc>
              <a:spcBef>
                <a:spcPts val="595"/>
              </a:spcBef>
              <a:spcAft>
                <a:spcPts val="0"/>
              </a:spcAft>
              <a:buClrTx/>
              <a:buSzTx/>
              <a:buFontTx/>
              <a:buNone/>
              <a:tabLst/>
              <a:defRPr/>
            </a:pPr>
            <a:r>
              <a:rPr kumimoji="0" sz="1400" b="0" i="0" u="none" strike="noStrike" kern="1200" cap="none" spc="15" normalizeH="0" baseline="0" noProof="0" dirty="0">
                <a:ln>
                  <a:noFill/>
                </a:ln>
                <a:solidFill>
                  <a:srgbClr val="FFFFFF"/>
                </a:solidFill>
                <a:effectLst/>
                <a:uLnTx/>
                <a:uFillTx/>
                <a:latin typeface="Consolas"/>
                <a:ea typeface="+mn-ea"/>
                <a:cs typeface="Consolas"/>
              </a:rPr>
              <a:t>"faceRectangle": </a:t>
            </a:r>
            <a:r>
              <a:rPr kumimoji="0" sz="1400" b="0" i="0" u="none" strike="noStrike" kern="1200" cap="none" spc="10" normalizeH="0" baseline="0" noProof="0" dirty="0">
                <a:ln>
                  <a:noFill/>
                </a:ln>
                <a:solidFill>
                  <a:srgbClr val="FFFFFF"/>
                </a:solidFill>
                <a:effectLst/>
                <a:uLnTx/>
                <a:uFillTx/>
                <a:latin typeface="Consolas"/>
                <a:ea typeface="+mn-ea"/>
                <a:cs typeface="Consolas"/>
              </a:rPr>
              <a:t>{"width": 193, "height": 193, "left": 326, "top":</a:t>
            </a:r>
            <a:r>
              <a:rPr kumimoji="0" sz="1400" b="0" i="0" u="none" strike="noStrike" kern="1200" cap="none" spc="180"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204}</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927100" marR="0" lvl="0" indent="0" algn="l" defTabSz="914400" rtl="0" eaLnBrk="1" fontAlgn="auto" latinLnBrk="0" hangingPunct="1">
              <a:lnSpc>
                <a:spcPct val="100000"/>
              </a:lnSpc>
              <a:spcBef>
                <a:spcPts val="5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Segoe UI"/>
                <a:ea typeface="+mn-ea"/>
                <a:cs typeface="Segoe UI"/>
              </a:rPr>
              <a:t>…</a:t>
            </a:r>
            <a:endParaRPr kumimoji="0" sz="1400"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object 14"/>
          <p:cNvSpPr/>
          <p:nvPr/>
        </p:nvSpPr>
        <p:spPr>
          <a:xfrm>
            <a:off x="4522470" y="2740660"/>
            <a:ext cx="2947415" cy="30848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txBox="1"/>
          <p:nvPr/>
        </p:nvSpPr>
        <p:spPr>
          <a:xfrm>
            <a:off x="4473321" y="3192271"/>
            <a:ext cx="7325995" cy="457834"/>
          </a:xfrm>
          <a:prstGeom prst="rect">
            <a:avLst/>
          </a:prstGeom>
        </p:spPr>
        <p:txBody>
          <a:bodyPr vert="horz" wrap="square" lIns="0" tIns="14604" rIns="0" bIns="0" rtlCol="0">
            <a:spAutoFit/>
          </a:bodyPr>
          <a:lstStyle/>
          <a:p>
            <a:pPr marL="12700" marR="0" lvl="0" indent="0" algn="l" defTabSz="914400" rtl="0" eaLnBrk="1" fontAlgn="auto" latinLnBrk="0" hangingPunct="1">
              <a:lnSpc>
                <a:spcPct val="100000"/>
              </a:lnSpc>
              <a:spcBef>
                <a:spcPts val="114"/>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onsolas"/>
                <a:ea typeface="+mn-ea"/>
                <a:cs typeface="Consolas"/>
              </a:rPr>
              <a:t>"attributes": </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"age": 42, "gender":</a:t>
            </a:r>
            <a:r>
              <a:rPr kumimoji="0" sz="1400" b="0" i="0" u="none" strike="noStrike" kern="1200" cap="none" spc="80"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"male",</a:t>
            </a:r>
            <a:endParaRPr kumimoji="0" sz="1400" b="0" i="0" u="none" strike="noStrike" kern="1200" cap="none" spc="0" normalizeH="0" baseline="0" noProof="0">
              <a:ln>
                <a:noFill/>
              </a:ln>
              <a:solidFill>
                <a:prstClr val="black"/>
              </a:solidFill>
              <a:effectLst/>
              <a:uLnTx/>
              <a:uFillTx/>
              <a:latin typeface="Consolas"/>
              <a:ea typeface="+mn-ea"/>
              <a:cs typeface="Consolas"/>
            </a:endParaRPr>
          </a:p>
          <a:p>
            <a:pPr marL="1117600" marR="0" lvl="0" indent="0" algn="l" defTabSz="914400" rtl="0" eaLnBrk="1" fontAlgn="auto" latinLnBrk="0" hangingPunct="1">
              <a:lnSpc>
                <a:spcPct val="100000"/>
              </a:lnSpc>
              <a:spcBef>
                <a:spcPts val="25"/>
              </a:spcBef>
              <a:spcAft>
                <a:spcPts val="0"/>
              </a:spcAft>
              <a:buClrTx/>
              <a:buSzTx/>
              <a:buFontTx/>
              <a:buNone/>
              <a:tabLst/>
              <a:defRPr/>
            </a:pPr>
            <a:r>
              <a:rPr kumimoji="0" sz="1400" b="0" i="0" u="none" strike="noStrike" kern="1200" cap="none" spc="15" normalizeH="0" baseline="0" noProof="0" dirty="0">
                <a:ln>
                  <a:noFill/>
                </a:ln>
                <a:solidFill>
                  <a:srgbClr val="FFFFFF"/>
                </a:solidFill>
                <a:effectLst/>
                <a:uLnTx/>
                <a:uFillTx/>
                <a:latin typeface="Consolas"/>
                <a:ea typeface="+mn-ea"/>
                <a:cs typeface="Consolas"/>
              </a:rPr>
              <a:t>"headPose": </a:t>
            </a:r>
            <a:r>
              <a:rPr kumimoji="0" sz="1400" b="0" i="0" u="none" strike="noStrike" kern="1200" cap="none" spc="5"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"roll": "8.2", "yaw": </a:t>
            </a:r>
            <a:r>
              <a:rPr kumimoji="0" sz="1400" b="0" i="0" u="none" strike="noStrike" kern="1200" cap="none" spc="15" normalizeH="0" baseline="0" noProof="0" dirty="0">
                <a:ln>
                  <a:noFill/>
                </a:ln>
                <a:solidFill>
                  <a:srgbClr val="FFFFFF"/>
                </a:solidFill>
                <a:effectLst/>
                <a:uLnTx/>
                <a:uFillTx/>
                <a:latin typeface="Consolas"/>
                <a:ea typeface="+mn-ea"/>
                <a:cs typeface="Consolas"/>
              </a:rPr>
              <a:t>"-37.8", "pitch": </a:t>
            </a:r>
            <a:r>
              <a:rPr kumimoji="0" sz="1400" b="0" i="0" u="none" strike="noStrike" kern="1200" cap="none" spc="10" normalizeH="0" baseline="0" noProof="0" dirty="0">
                <a:ln>
                  <a:noFill/>
                </a:ln>
                <a:solidFill>
                  <a:srgbClr val="FFFFFF"/>
                </a:solidFill>
                <a:effectLst/>
                <a:uLnTx/>
                <a:uFillTx/>
                <a:latin typeface="Consolas"/>
                <a:ea typeface="+mn-ea"/>
                <a:cs typeface="Consolas"/>
              </a:rPr>
              <a:t>"0.0"</a:t>
            </a:r>
            <a:r>
              <a:rPr kumimoji="0" sz="1400" b="0" i="0" u="none" strike="noStrike" kern="1200" cap="none" spc="110" normalizeH="0" baseline="0" noProof="0" dirty="0">
                <a:ln>
                  <a:noFill/>
                </a:ln>
                <a:solidFill>
                  <a:srgbClr val="FFFFFF"/>
                </a:solidFill>
                <a:effectLst/>
                <a:uLnTx/>
                <a:uFillTx/>
                <a:latin typeface="Consolas"/>
                <a:ea typeface="+mn-ea"/>
                <a:cs typeface="Consolas"/>
              </a:rPr>
              <a:t> </a:t>
            </a:r>
            <a:r>
              <a:rPr kumimoji="0" sz="1400" b="0" i="0" u="none" strike="noStrike" kern="1200" cap="none" spc="10" normalizeH="0" baseline="0" noProof="0" dirty="0">
                <a:ln>
                  <a:noFill/>
                </a:ln>
                <a:solidFill>
                  <a:srgbClr val="FFFFFF"/>
                </a:solidFill>
                <a:effectLst/>
                <a:uLnTx/>
                <a:uFillTx/>
                <a:latin typeface="Consolas"/>
                <a:ea typeface="+mn-ea"/>
                <a:cs typeface="Consolas"/>
              </a:rPr>
              <a:t>}}</a:t>
            </a:r>
            <a:endParaRPr kumimoji="0" sz="1400" b="0" i="0" u="none" strike="noStrike" kern="1200" cap="none" spc="0" normalizeH="0" baseline="0" noProof="0">
              <a:ln>
                <a:noFill/>
              </a:ln>
              <a:solidFill>
                <a:prstClr val="black"/>
              </a:solidFill>
              <a:effectLst/>
              <a:uLnTx/>
              <a:uFillTx/>
              <a:latin typeface="Consolas"/>
              <a:ea typeface="+mn-ea"/>
              <a:cs typeface="Consolas"/>
            </a:endParaRPr>
          </a:p>
        </p:txBody>
      </p:sp>
      <p:sp>
        <p:nvSpPr>
          <p:cNvPr id="16" name="object 16"/>
          <p:cNvSpPr/>
          <p:nvPr/>
        </p:nvSpPr>
        <p:spPr>
          <a:xfrm>
            <a:off x="4507357" y="3978147"/>
            <a:ext cx="1567941" cy="388112"/>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520184" y="4524755"/>
            <a:ext cx="1962912" cy="76352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494021" y="5678538"/>
            <a:ext cx="2154174" cy="311670"/>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488053" y="6182321"/>
            <a:ext cx="1653032" cy="24100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489703" y="1874520"/>
            <a:ext cx="7694295" cy="0"/>
          </a:xfrm>
          <a:custGeom>
            <a:avLst/>
            <a:gdLst/>
            <a:ahLst/>
            <a:cxnLst/>
            <a:rect l="l" t="t" r="r" b="b"/>
            <a:pathLst>
              <a:path w="7694295">
                <a:moveTo>
                  <a:pt x="0" y="0"/>
                </a:moveTo>
                <a:lnTo>
                  <a:pt x="7694168"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489703" y="3131820"/>
            <a:ext cx="7702550" cy="0"/>
          </a:xfrm>
          <a:custGeom>
            <a:avLst/>
            <a:gdLst/>
            <a:ahLst/>
            <a:cxnLst/>
            <a:rect l="l" t="t" r="r" b="b"/>
            <a:pathLst>
              <a:path w="7702550">
                <a:moveTo>
                  <a:pt x="0" y="0"/>
                </a:moveTo>
                <a:lnTo>
                  <a:pt x="7702296"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4520184" y="4434840"/>
            <a:ext cx="7674609" cy="0"/>
          </a:xfrm>
          <a:custGeom>
            <a:avLst/>
            <a:gdLst/>
            <a:ahLst/>
            <a:cxnLst/>
            <a:rect l="l" t="t" r="r" b="b"/>
            <a:pathLst>
              <a:path w="7674609">
                <a:moveTo>
                  <a:pt x="0" y="0"/>
                </a:moveTo>
                <a:lnTo>
                  <a:pt x="7674229"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509515" y="6089903"/>
            <a:ext cx="7674609" cy="0"/>
          </a:xfrm>
          <a:custGeom>
            <a:avLst/>
            <a:gdLst/>
            <a:ahLst/>
            <a:cxnLst/>
            <a:rect l="l" t="t" r="r" b="b"/>
            <a:pathLst>
              <a:path w="7674609">
                <a:moveTo>
                  <a:pt x="0" y="0"/>
                </a:moveTo>
                <a:lnTo>
                  <a:pt x="7674229" y="0"/>
                </a:lnTo>
              </a:path>
            </a:pathLst>
          </a:custGeom>
          <a:ln w="3175">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820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195" y="122681"/>
            <a:ext cx="5919470" cy="832485"/>
          </a:xfrm>
          <a:prstGeom prst="rect">
            <a:avLst/>
          </a:prstGeom>
        </p:spPr>
        <p:txBody>
          <a:bodyPr vert="horz" wrap="square" lIns="0" tIns="11430" rIns="0" bIns="0" rtlCol="0">
            <a:spAutoFit/>
          </a:bodyPr>
          <a:lstStyle/>
          <a:p>
            <a:pPr marL="12700">
              <a:lnSpc>
                <a:spcPct val="100000"/>
              </a:lnSpc>
              <a:spcBef>
                <a:spcPts val="90"/>
              </a:spcBef>
            </a:pPr>
            <a:r>
              <a:rPr spc="-5" dirty="0"/>
              <a:t>Developer</a:t>
            </a:r>
            <a:r>
              <a:rPr spc="-55" dirty="0"/>
              <a:t> </a:t>
            </a:r>
            <a:r>
              <a:rPr spc="-20" dirty="0"/>
              <a:t>Resources</a:t>
            </a:r>
          </a:p>
        </p:txBody>
      </p:sp>
      <p:sp>
        <p:nvSpPr>
          <p:cNvPr id="3" name="object 3"/>
          <p:cNvSpPr txBox="1"/>
          <p:nvPr/>
        </p:nvSpPr>
        <p:spPr>
          <a:xfrm>
            <a:off x="439318" y="1118461"/>
            <a:ext cx="7244715" cy="5111115"/>
          </a:xfrm>
          <a:prstGeom prst="rect">
            <a:avLst/>
          </a:prstGeom>
        </p:spPr>
        <p:txBody>
          <a:bodyPr vert="horz" wrap="square" lIns="0" tIns="74295" rIns="0" bIns="0" rtlCol="0">
            <a:spAutoFit/>
          </a:bodyPr>
          <a:lstStyle/>
          <a:p>
            <a:pPr marL="12700" marR="0" lvl="0" indent="0" algn="l" defTabSz="914400" rtl="0" eaLnBrk="1" fontAlgn="auto" latinLnBrk="0" hangingPunct="1">
              <a:lnSpc>
                <a:spcPct val="100000"/>
              </a:lnSpc>
              <a:spcBef>
                <a:spcPts val="585"/>
              </a:spcBef>
              <a:spcAft>
                <a:spcPts val="0"/>
              </a:spcAft>
              <a:buClrTx/>
              <a:buSzTx/>
              <a:buFontTx/>
              <a:buNone/>
              <a:tabLst/>
              <a:defRPr/>
            </a:pPr>
            <a:r>
              <a:rPr kumimoji="0" sz="2400" b="1" i="0" u="none" strike="noStrike" kern="1200" cap="none" spc="-5" normalizeH="0" baseline="0" noProof="0" dirty="0">
                <a:ln>
                  <a:noFill/>
                </a:ln>
                <a:solidFill>
                  <a:srgbClr val="505050"/>
                </a:solidFill>
                <a:effectLst/>
                <a:uLnTx/>
                <a:uFillTx/>
                <a:latin typeface="Segoe UI Semibold"/>
                <a:ea typeface="+mn-ea"/>
                <a:cs typeface="Segoe UI Semibold"/>
              </a:rPr>
              <a:t>Pricing</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a:p>
            <a:pPr marL="460375" marR="0" lvl="0" indent="0" algn="l" defTabSz="914400" rtl="0" eaLnBrk="1" fontAlgn="auto" latinLnBrk="0" hangingPunct="1">
              <a:lnSpc>
                <a:spcPct val="100000"/>
              </a:lnSpc>
              <a:spcBef>
                <a:spcPts val="320"/>
              </a:spcBef>
              <a:spcAft>
                <a:spcPts val="0"/>
              </a:spcAft>
              <a:buClrTx/>
              <a:buSzTx/>
              <a:buFontTx/>
              <a:buNone/>
              <a:tabLst/>
              <a:defRPr/>
            </a:pPr>
            <a:r>
              <a:rPr kumimoji="0" sz="1600" b="0" i="0" u="none" strike="noStrike" kern="1200" cap="none" spc="-5" normalizeH="0" baseline="0" noProof="0" dirty="0">
                <a:ln>
                  <a:noFill/>
                </a:ln>
                <a:solidFill>
                  <a:srgbClr val="006FC0"/>
                </a:solidFill>
                <a:effectLst/>
                <a:uLnTx/>
                <a:uFillTx/>
                <a:latin typeface="Segoe UI"/>
                <a:ea typeface="+mn-ea"/>
                <a:cs typeface="Segoe UI"/>
              </a:rPr>
              <a:t>https</a:t>
            </a:r>
            <a:r>
              <a:rPr kumimoji="0" sz="1600" b="0" i="0" u="none" strike="noStrike" kern="1200" cap="none" spc="-5" normalizeH="0" baseline="0" noProof="0" dirty="0">
                <a:ln>
                  <a:noFill/>
                </a:ln>
                <a:solidFill>
                  <a:srgbClr val="006FC0"/>
                </a:solidFill>
                <a:effectLst/>
                <a:uLnTx/>
                <a:uFillTx/>
                <a:latin typeface="Segoe UI"/>
                <a:ea typeface="+mn-ea"/>
                <a:cs typeface="Segoe UI"/>
                <a:hlinkClick r:id="rId2"/>
              </a:rPr>
              <a:t>://www.azure.cn/pricing/details/cognitive-services/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700"/>
              </a:spcBef>
              <a:spcAft>
                <a:spcPts val="0"/>
              </a:spcAft>
              <a:buClrTx/>
              <a:buSzTx/>
              <a:buFontTx/>
              <a:buNone/>
              <a:tabLst/>
              <a:defRPr/>
            </a:pPr>
            <a:r>
              <a:rPr kumimoji="0" sz="2400" b="1" i="0" u="none" strike="noStrike" kern="1200" cap="none" spc="-10" normalizeH="0" baseline="0" noProof="0" dirty="0">
                <a:ln>
                  <a:noFill/>
                </a:ln>
                <a:solidFill>
                  <a:srgbClr val="505050"/>
                </a:solidFill>
                <a:effectLst/>
                <a:uLnTx/>
                <a:uFillTx/>
                <a:latin typeface="Segoe UI Semibold"/>
                <a:ea typeface="+mn-ea"/>
                <a:cs typeface="Segoe UI Semibold"/>
              </a:rPr>
              <a:t>Documentation</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a:p>
            <a:pPr marL="460375" marR="0" lvl="0" indent="0" algn="l" defTabSz="914400" rtl="0" eaLnBrk="1" fontAlgn="auto" latinLnBrk="0" hangingPunct="1">
              <a:lnSpc>
                <a:spcPct val="100000"/>
              </a:lnSpc>
              <a:spcBef>
                <a:spcPts val="320"/>
              </a:spcBef>
              <a:spcAft>
                <a:spcPts val="0"/>
              </a:spcAft>
              <a:buClrTx/>
              <a:buSzTx/>
              <a:buFontTx/>
              <a:buNone/>
              <a:tabLst/>
              <a:defRPr/>
            </a:pPr>
            <a:r>
              <a:rPr kumimoji="0" sz="1600" b="0" i="0" u="none" strike="noStrike" kern="1200" cap="none" spc="-5" normalizeH="0" baseline="0" noProof="0" dirty="0">
                <a:ln>
                  <a:noFill/>
                </a:ln>
                <a:solidFill>
                  <a:srgbClr val="006FC0"/>
                </a:solidFill>
                <a:effectLst/>
                <a:uLnTx/>
                <a:uFillTx/>
                <a:latin typeface="Segoe UI"/>
                <a:ea typeface="+mn-ea"/>
                <a:cs typeface="Segoe UI"/>
              </a:rPr>
              <a:t>https</a:t>
            </a:r>
            <a:r>
              <a:rPr kumimoji="0" sz="1600" b="0" i="0" u="none" strike="noStrike" kern="1200" cap="none" spc="-5" normalizeH="0" baseline="0" noProof="0" dirty="0">
                <a:ln>
                  <a:noFill/>
                </a:ln>
                <a:solidFill>
                  <a:srgbClr val="006FC0"/>
                </a:solidFill>
                <a:effectLst/>
                <a:uLnTx/>
                <a:uFillTx/>
                <a:latin typeface="Segoe UI"/>
                <a:ea typeface="+mn-ea"/>
                <a:cs typeface="Segoe UI"/>
                <a:hlinkClick r:id="rId3"/>
              </a:rPr>
              <a:t>://ww</a:t>
            </a:r>
            <a:r>
              <a:rPr kumimoji="0" sz="1600" b="0" i="0" u="none" strike="noStrike" kern="1200" cap="none" spc="-5" normalizeH="0" baseline="0" noProof="0" dirty="0">
                <a:ln>
                  <a:noFill/>
                </a:ln>
                <a:solidFill>
                  <a:srgbClr val="006FC0"/>
                </a:solidFill>
                <a:effectLst/>
                <a:uLnTx/>
                <a:uFillTx/>
                <a:latin typeface="Segoe UI"/>
                <a:ea typeface="+mn-ea"/>
                <a:cs typeface="Segoe UI"/>
              </a:rPr>
              <a:t>w</a:t>
            </a:r>
            <a:r>
              <a:rPr kumimoji="0" sz="1600" b="0" i="0" u="none" strike="noStrike" kern="1200" cap="none" spc="-5" normalizeH="0" baseline="0" noProof="0" dirty="0">
                <a:ln>
                  <a:noFill/>
                </a:ln>
                <a:solidFill>
                  <a:srgbClr val="006FC0"/>
                </a:solidFill>
                <a:effectLst/>
                <a:uLnTx/>
                <a:uFillTx/>
                <a:latin typeface="Segoe UI"/>
                <a:ea typeface="+mn-ea"/>
                <a:cs typeface="Segoe UI"/>
                <a:hlinkClick r:id="rId3"/>
              </a:rPr>
              <a:t>.azur</a:t>
            </a:r>
            <a:r>
              <a:rPr kumimoji="0" sz="1600" b="0" i="0" u="none" strike="noStrike" kern="1200" cap="none" spc="-5" normalizeH="0" baseline="0" noProof="0" dirty="0">
                <a:ln>
                  <a:noFill/>
                </a:ln>
                <a:solidFill>
                  <a:srgbClr val="006FC0"/>
                </a:solidFill>
                <a:effectLst/>
                <a:uLnTx/>
                <a:uFillTx/>
                <a:latin typeface="Segoe UI"/>
                <a:ea typeface="+mn-ea"/>
                <a:cs typeface="Segoe UI"/>
              </a:rPr>
              <a:t>e.</a:t>
            </a:r>
            <a:r>
              <a:rPr kumimoji="0" sz="1600" b="0" i="0" u="none" strike="noStrike" kern="1200" cap="none" spc="-5" normalizeH="0" baseline="0" noProof="0" dirty="0">
                <a:ln>
                  <a:noFill/>
                </a:ln>
                <a:solidFill>
                  <a:srgbClr val="006FC0"/>
                </a:solidFill>
                <a:effectLst/>
                <a:uLnTx/>
                <a:uFillTx/>
                <a:latin typeface="Segoe UI"/>
                <a:ea typeface="+mn-ea"/>
                <a:cs typeface="Segoe UI"/>
                <a:hlinkClick r:id="rId3"/>
              </a:rPr>
              <a:t>cn/documentation/services/cognitive-services/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705"/>
              </a:spcBef>
              <a:spcAft>
                <a:spcPts val="0"/>
              </a:spcAft>
              <a:buClrTx/>
              <a:buSzTx/>
              <a:buFontTx/>
              <a:buNone/>
              <a:tabLst/>
              <a:defRPr/>
            </a:pPr>
            <a:r>
              <a:rPr kumimoji="0" sz="2400" b="1" i="0" u="none" strike="noStrike" kern="1200" cap="none" spc="-5" normalizeH="0" baseline="0" noProof="0" dirty="0">
                <a:ln>
                  <a:noFill/>
                </a:ln>
                <a:solidFill>
                  <a:srgbClr val="505050"/>
                </a:solidFill>
                <a:effectLst/>
                <a:uLnTx/>
                <a:uFillTx/>
                <a:latin typeface="Segoe UI Semibold"/>
                <a:ea typeface="+mn-ea"/>
                <a:cs typeface="Segoe UI Semibold"/>
              </a:rPr>
              <a:t>Client</a:t>
            </a:r>
            <a:r>
              <a:rPr kumimoji="0" sz="2400" b="1" i="0" u="none" strike="noStrike" kern="1200" cap="none" spc="-10" normalizeH="0" baseline="0" noProof="0" dirty="0">
                <a:ln>
                  <a:noFill/>
                </a:ln>
                <a:solidFill>
                  <a:srgbClr val="505050"/>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5050"/>
                </a:solidFill>
                <a:effectLst/>
                <a:uLnTx/>
                <a:uFillTx/>
                <a:latin typeface="Segoe UI Semibold"/>
                <a:ea typeface="+mn-ea"/>
                <a:cs typeface="Segoe UI Semibold"/>
              </a:rPr>
              <a:t>SDKs</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a:p>
            <a:pPr marL="460375" marR="1690370" lvl="0" indent="0" algn="l" defTabSz="914400" rtl="0" eaLnBrk="1" fontAlgn="auto" latinLnBrk="0" hangingPunct="1">
              <a:lnSpc>
                <a:spcPct val="116300"/>
              </a:lnSpc>
              <a:spcBef>
                <a:spcPts val="5"/>
              </a:spcBef>
              <a:spcAft>
                <a:spcPts val="0"/>
              </a:spcAft>
              <a:buClrTx/>
              <a:buSzTx/>
              <a:buFontTx/>
              <a:buNone/>
              <a:tabLst/>
              <a:defRPr/>
            </a:pPr>
            <a:r>
              <a:rPr kumimoji="0" sz="1600" b="0" i="0" u="none" strike="noStrike" kern="1200" cap="none" spc="-10" normalizeH="0" baseline="0" noProof="0" dirty="0">
                <a:ln>
                  <a:noFill/>
                </a:ln>
                <a:solidFill>
                  <a:srgbClr val="006FC0"/>
                </a:solidFill>
                <a:effectLst/>
                <a:uLnTx/>
                <a:uFillTx/>
                <a:latin typeface="Segoe UI"/>
                <a:ea typeface="+mn-ea"/>
                <a:cs typeface="Segoe UI"/>
              </a:rPr>
              <a:t>https://github.com/Microsoft/ProjectOxford-ClientSDK  https://github.com/felixrieseberg/project-oxford </a:t>
            </a:r>
            <a:r>
              <a:rPr kumimoji="0" sz="1600" b="0" i="0" u="none" strike="noStrike" kern="1200" cap="none" spc="-10" normalizeH="0" baseline="0" noProof="0" dirty="0">
                <a:ln>
                  <a:noFill/>
                </a:ln>
                <a:solidFill>
                  <a:srgbClr val="505050"/>
                </a:solidFill>
                <a:effectLst/>
                <a:uLnTx/>
                <a:uFillTx/>
                <a:latin typeface="Segoe UI"/>
                <a:ea typeface="+mn-ea"/>
                <a:cs typeface="Segoe UI"/>
              </a:rPr>
              <a:t>(nodejs)  </a:t>
            </a:r>
            <a:r>
              <a:rPr kumimoji="0" sz="1600" b="0" i="0" u="none" strike="noStrike" kern="1200" cap="none" spc="-5" normalizeH="0" baseline="0" noProof="0" dirty="0">
                <a:ln>
                  <a:noFill/>
                </a:ln>
                <a:solidFill>
                  <a:srgbClr val="006FC0"/>
                </a:solidFill>
                <a:effectLst/>
                <a:uLnTx/>
                <a:uFillTx/>
                <a:latin typeface="Segoe UI"/>
                <a:ea typeface="+mn-ea"/>
                <a:cs typeface="Segoe UI"/>
              </a:rPr>
              <a:t>https://github.com/southwood/project-oxford-python</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690"/>
              </a:spcBef>
              <a:spcAft>
                <a:spcPts val="0"/>
              </a:spcAft>
              <a:buClrTx/>
              <a:buSzTx/>
              <a:buFontTx/>
              <a:buNone/>
              <a:tabLst/>
              <a:defRPr/>
            </a:pPr>
            <a:r>
              <a:rPr kumimoji="0" sz="2400" b="1" i="0" u="none" strike="noStrike" kern="1200" cap="none" spc="0" normalizeH="0" baseline="0" noProof="0" dirty="0">
                <a:ln>
                  <a:noFill/>
                </a:ln>
                <a:solidFill>
                  <a:srgbClr val="505050"/>
                </a:solidFill>
                <a:effectLst/>
                <a:uLnTx/>
                <a:uFillTx/>
                <a:latin typeface="Segoe UI Semibold"/>
                <a:ea typeface="+mn-ea"/>
                <a:cs typeface="Segoe UI Semibold"/>
              </a:rPr>
              <a:t>Example</a:t>
            </a:r>
            <a:r>
              <a:rPr kumimoji="0" sz="2400" b="1" i="0" u="none" strike="noStrike" kern="1200" cap="none" spc="-25" normalizeH="0" baseline="0" noProof="0" dirty="0">
                <a:ln>
                  <a:noFill/>
                </a:ln>
                <a:solidFill>
                  <a:srgbClr val="505050"/>
                </a:solidFill>
                <a:effectLst/>
                <a:uLnTx/>
                <a:uFillTx/>
                <a:latin typeface="Segoe UI Semibold"/>
                <a:ea typeface="+mn-ea"/>
                <a:cs typeface="Segoe UI Semibold"/>
              </a:rPr>
              <a:t> </a:t>
            </a:r>
            <a:r>
              <a:rPr kumimoji="0" sz="2400" b="1" i="0" u="none" strike="noStrike" kern="1200" cap="none" spc="-5" normalizeH="0" baseline="0" noProof="0" dirty="0">
                <a:ln>
                  <a:noFill/>
                </a:ln>
                <a:solidFill>
                  <a:srgbClr val="505050"/>
                </a:solidFill>
                <a:effectLst/>
                <a:uLnTx/>
                <a:uFillTx/>
                <a:latin typeface="Segoe UI Semibold"/>
                <a:ea typeface="+mn-ea"/>
                <a:cs typeface="Segoe UI Semibold"/>
              </a:rPr>
              <a:t>Code</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a:p>
            <a:pPr marL="460375" marR="0" lvl="0" indent="0" algn="l" defTabSz="914400" rtl="0" eaLnBrk="1" fontAlgn="auto" latinLnBrk="0" hangingPunct="1">
              <a:lnSpc>
                <a:spcPct val="100000"/>
              </a:lnSpc>
              <a:spcBef>
                <a:spcPts val="330"/>
              </a:spcBef>
              <a:spcAft>
                <a:spcPts val="0"/>
              </a:spcAft>
              <a:buClrTx/>
              <a:buSzTx/>
              <a:buFontTx/>
              <a:buNone/>
              <a:tabLst/>
              <a:defRPr/>
            </a:pPr>
            <a:r>
              <a:rPr kumimoji="0" sz="1600" b="0" i="0" u="none" strike="noStrike" kern="1200" cap="none" spc="-5" normalizeH="0" baseline="0" noProof="0" dirty="0">
                <a:ln>
                  <a:noFill/>
                </a:ln>
                <a:solidFill>
                  <a:srgbClr val="006FC0"/>
                </a:solidFill>
                <a:effectLst/>
                <a:uLnTx/>
                <a:uFillTx/>
                <a:latin typeface="Segoe UI"/>
                <a:ea typeface="+mn-ea"/>
                <a:cs typeface="Segoe UI"/>
              </a:rPr>
              <a:t>https://github.com/Microsoft/Cognitive-Samples-IntelligentKiosk/</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460375" marR="0" lvl="0" indent="0" algn="l" defTabSz="914400" rtl="0" eaLnBrk="1" fontAlgn="auto" latinLnBrk="0" hangingPunct="1">
              <a:lnSpc>
                <a:spcPct val="100000"/>
              </a:lnSpc>
              <a:spcBef>
                <a:spcPts val="300"/>
              </a:spcBef>
              <a:spcAft>
                <a:spcPts val="0"/>
              </a:spcAft>
              <a:buClrTx/>
              <a:buSzTx/>
              <a:buFontTx/>
              <a:buNone/>
              <a:tabLst/>
              <a:defRPr/>
            </a:pPr>
            <a:r>
              <a:rPr kumimoji="0" sz="1600" b="0" i="0" u="none" strike="noStrike" kern="1200" cap="none" spc="-5" normalizeH="0" baseline="0" noProof="0" dirty="0">
                <a:ln>
                  <a:noFill/>
                </a:ln>
                <a:solidFill>
                  <a:srgbClr val="006FC0"/>
                </a:solidFill>
                <a:effectLst/>
                <a:uLnTx/>
                <a:uFillTx/>
                <a:latin typeface="Segoe UI"/>
                <a:ea typeface="+mn-ea"/>
                <a:cs typeface="Segoe UI"/>
              </a:rPr>
              <a:t>https://github.com/Microsoft/Cognitive-Samples-VideoFrameAnalysis/</a:t>
            </a:r>
            <a:endParaRPr kumimoji="0" sz="1600" b="0" i="0" u="none" strike="noStrike" kern="1200" cap="none" spc="0" normalizeH="0" baseline="0" noProof="0">
              <a:ln>
                <a:noFill/>
              </a:ln>
              <a:solidFill>
                <a:prstClr val="black"/>
              </a:solidFill>
              <a:effectLst/>
              <a:uLnTx/>
              <a:uFillTx/>
              <a:latin typeface="Segoe UI"/>
              <a:ea typeface="+mn-ea"/>
              <a:cs typeface="Segoe UI"/>
            </a:endParaRPr>
          </a:p>
          <a:p>
            <a:pPr marL="12700" marR="0" lvl="0" indent="0" algn="l" defTabSz="914400" rtl="0" eaLnBrk="1" fontAlgn="auto" latinLnBrk="0" hangingPunct="1">
              <a:lnSpc>
                <a:spcPct val="100000"/>
              </a:lnSpc>
              <a:spcBef>
                <a:spcPts val="705"/>
              </a:spcBef>
              <a:spcAft>
                <a:spcPts val="0"/>
              </a:spcAft>
              <a:buClrTx/>
              <a:buSzTx/>
              <a:buFontTx/>
              <a:buNone/>
              <a:tabLst/>
              <a:defRPr/>
            </a:pPr>
            <a:r>
              <a:rPr kumimoji="0" sz="2400" b="1" i="0" u="none" strike="noStrike" kern="1200" cap="none" spc="-5" normalizeH="0" baseline="0" noProof="0" dirty="0">
                <a:ln>
                  <a:noFill/>
                </a:ln>
                <a:solidFill>
                  <a:srgbClr val="505050"/>
                </a:solidFill>
                <a:effectLst/>
                <a:uLnTx/>
                <a:uFillTx/>
                <a:latin typeface="Segoe UI Semibold"/>
                <a:ea typeface="+mn-ea"/>
                <a:cs typeface="Segoe UI Semibold"/>
              </a:rPr>
              <a:t>Community</a:t>
            </a:r>
            <a:endParaRPr kumimoji="0" sz="2400" b="0" i="0" u="none" strike="noStrike" kern="1200" cap="none" spc="0" normalizeH="0" baseline="0" noProof="0">
              <a:ln>
                <a:noFill/>
              </a:ln>
              <a:solidFill>
                <a:prstClr val="black"/>
              </a:solidFill>
              <a:effectLst/>
              <a:uLnTx/>
              <a:uFillTx/>
              <a:latin typeface="Segoe UI Semibold"/>
              <a:ea typeface="+mn-ea"/>
              <a:cs typeface="Segoe UI Semibold"/>
            </a:endParaRPr>
          </a:p>
          <a:p>
            <a:pPr marL="460375" marR="5080" lvl="0" indent="0" algn="l" defTabSz="914400" rtl="0" eaLnBrk="1" fontAlgn="auto" latinLnBrk="0" hangingPunct="1">
              <a:lnSpc>
                <a:spcPct val="116199"/>
              </a:lnSpc>
              <a:spcBef>
                <a:spcPts val="5"/>
              </a:spcBef>
              <a:spcAft>
                <a:spcPts val="0"/>
              </a:spcAft>
              <a:buClrTx/>
              <a:buSzTx/>
              <a:buFontTx/>
              <a:buNone/>
              <a:tabLst/>
              <a:defRPr/>
            </a:pPr>
            <a:r>
              <a:rPr kumimoji="0" sz="1600" b="0" i="0" u="none" strike="noStrike" kern="1200" cap="none" spc="-10" normalizeH="0" baseline="0" noProof="0" dirty="0">
                <a:ln>
                  <a:noFill/>
                </a:ln>
                <a:solidFill>
                  <a:srgbClr val="006FC0"/>
                </a:solidFill>
                <a:effectLst/>
                <a:uLnTx/>
                <a:uFillTx/>
                <a:latin typeface="Segoe UI"/>
                <a:ea typeface="+mn-ea"/>
                <a:cs typeface="Segoe UI"/>
              </a:rPr>
              <a:t>https://stackoverflow.com/questions/tagged/microsoft-cognitive  </a:t>
            </a:r>
            <a:r>
              <a:rPr kumimoji="0" sz="1600" b="0" i="0" u="none" strike="noStrike" kern="1200" cap="none" spc="-5" normalizeH="0" baseline="0" noProof="0" dirty="0">
                <a:ln>
                  <a:noFill/>
                </a:ln>
                <a:solidFill>
                  <a:srgbClr val="006FC0"/>
                </a:solidFill>
                <a:effectLst/>
                <a:uLnTx/>
                <a:uFillTx/>
                <a:latin typeface="Segoe UI"/>
                <a:ea typeface="+mn-ea"/>
                <a:cs typeface="Segoe UI"/>
              </a:rPr>
              <a:t>https://social.msdn.microsoft.com/forums/azure/en-US/home?forum=mlapi  https://cognitive.uservoice.com/</a:t>
            </a:r>
            <a:endParaRPr kumimoji="0" sz="1600"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3541090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03207" y="2418588"/>
            <a:ext cx="3088005" cy="2600325"/>
          </a:xfrm>
          <a:custGeom>
            <a:avLst/>
            <a:gdLst/>
            <a:ahLst/>
            <a:cxnLst/>
            <a:rect l="l" t="t" r="r" b="b"/>
            <a:pathLst>
              <a:path w="3088004" h="2600325">
                <a:moveTo>
                  <a:pt x="0" y="2599944"/>
                </a:moveTo>
                <a:lnTo>
                  <a:pt x="3087624" y="2599944"/>
                </a:lnTo>
                <a:lnTo>
                  <a:pt x="3087624" y="0"/>
                </a:lnTo>
                <a:lnTo>
                  <a:pt x="0" y="0"/>
                </a:lnTo>
                <a:lnTo>
                  <a:pt x="0" y="2599944"/>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0732007" y="4631435"/>
            <a:ext cx="1130807" cy="33375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93547" y="164592"/>
            <a:ext cx="2084832" cy="83362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93547" y="2415539"/>
            <a:ext cx="8580120" cy="2603500"/>
          </a:xfrm>
          <a:custGeom>
            <a:avLst/>
            <a:gdLst/>
            <a:ahLst/>
            <a:cxnLst/>
            <a:rect l="l" t="t" r="r" b="b"/>
            <a:pathLst>
              <a:path w="8580120" h="2603500">
                <a:moveTo>
                  <a:pt x="0" y="2602992"/>
                </a:moveTo>
                <a:lnTo>
                  <a:pt x="8580120" y="2602992"/>
                </a:lnTo>
                <a:lnTo>
                  <a:pt x="8580120" y="0"/>
                </a:lnTo>
                <a:lnTo>
                  <a:pt x="0" y="0"/>
                </a:lnTo>
                <a:lnTo>
                  <a:pt x="0" y="2602992"/>
                </a:lnTo>
                <a:close/>
              </a:path>
            </a:pathLst>
          </a:custGeom>
          <a:solidFill>
            <a:srgbClr val="7EB9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38175" y="4225035"/>
            <a:ext cx="3646830" cy="598932"/>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197350" y="4546480"/>
            <a:ext cx="162813" cy="2678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4573651" y="4227448"/>
            <a:ext cx="3023616" cy="59347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7629652" y="4311650"/>
            <a:ext cx="824102" cy="426847"/>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363537" y="2486279"/>
            <a:ext cx="807859" cy="39662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318513" y="2542539"/>
            <a:ext cx="216154" cy="28498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574164" y="2542539"/>
            <a:ext cx="1051686" cy="28994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748914" y="2495042"/>
            <a:ext cx="1618869" cy="386715"/>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0369295" y="83819"/>
            <a:ext cx="1726692" cy="815339"/>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2942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61036"/>
            <a:ext cx="4500245" cy="697230"/>
          </a:xfrm>
          <a:prstGeom prst="rect">
            <a:avLst/>
          </a:prstGeom>
        </p:spPr>
        <p:txBody>
          <a:bodyPr vert="horz" wrap="square" lIns="0" tIns="13335" rIns="0" bIns="0" rtlCol="0">
            <a:spAutoFit/>
          </a:bodyPr>
          <a:lstStyle/>
          <a:p>
            <a:pPr marL="12700">
              <a:lnSpc>
                <a:spcPct val="100000"/>
              </a:lnSpc>
              <a:spcBef>
                <a:spcPts val="105"/>
              </a:spcBef>
            </a:pPr>
            <a:r>
              <a:rPr sz="4400" b="0" u="none" dirty="0">
                <a:latin typeface="Microsoft YaHei"/>
                <a:cs typeface="Microsoft YaHei"/>
              </a:rPr>
              <a:t>本节课程内容概述</a:t>
            </a:r>
            <a:endParaRPr sz="4400">
              <a:latin typeface="Microsoft YaHei"/>
              <a:cs typeface="Microsoft YaHei"/>
            </a:endParaRPr>
          </a:p>
        </p:txBody>
      </p:sp>
      <p:graphicFrame>
        <p:nvGraphicFramePr>
          <p:cNvPr id="3" name="object 3"/>
          <p:cNvGraphicFramePr>
            <a:graphicFrameLocks noGrp="1"/>
          </p:cNvGraphicFramePr>
          <p:nvPr/>
        </p:nvGraphicFramePr>
        <p:xfrm>
          <a:off x="373062" y="1411224"/>
          <a:ext cx="11525250" cy="4526024"/>
        </p:xfrm>
        <a:graphic>
          <a:graphicData uri="http://schemas.openxmlformats.org/drawingml/2006/table">
            <a:tbl>
              <a:tblPr firstRow="1" bandRow="1">
                <a:tableStyleId>{2D5ABB26-0587-4C30-8999-92F81FD0307C}</a:tableStyleId>
              </a:tblPr>
              <a:tblGrid>
                <a:gridCol w="5762625">
                  <a:extLst>
                    <a:ext uri="{9D8B030D-6E8A-4147-A177-3AD203B41FA5}">
                      <a16:colId xmlns:a16="http://schemas.microsoft.com/office/drawing/2014/main" val="20000"/>
                    </a:ext>
                  </a:extLst>
                </a:gridCol>
                <a:gridCol w="5762625">
                  <a:extLst>
                    <a:ext uri="{9D8B030D-6E8A-4147-A177-3AD203B41FA5}">
                      <a16:colId xmlns:a16="http://schemas.microsoft.com/office/drawing/2014/main" val="20001"/>
                    </a:ext>
                  </a:extLst>
                </a:gridCol>
              </a:tblGrid>
              <a:tr h="905255">
                <a:tc gridSpan="2">
                  <a:txBody>
                    <a:bodyPr/>
                    <a:lstStyle/>
                    <a:p>
                      <a:pPr marL="91440">
                        <a:lnSpc>
                          <a:spcPct val="100000"/>
                        </a:lnSpc>
                        <a:spcBef>
                          <a:spcPts val="1275"/>
                        </a:spcBef>
                      </a:pPr>
                      <a:r>
                        <a:rPr sz="3600" dirty="0">
                          <a:solidFill>
                            <a:srgbClr val="FFFFFF"/>
                          </a:solidFill>
                          <a:latin typeface="Microsoft YaHei"/>
                          <a:cs typeface="Microsoft YaHei"/>
                        </a:rPr>
                        <a:t>课程标题</a:t>
                      </a:r>
                      <a:endParaRPr sz="3600">
                        <a:latin typeface="Microsoft YaHei"/>
                        <a:cs typeface="Microsoft YaHei"/>
                      </a:endParaRPr>
                    </a:p>
                  </a:txBody>
                  <a:tcPr marL="0" marR="0" marT="1619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extLst>
                  <a:ext uri="{0D108BD9-81ED-4DB2-BD59-A6C34878D82A}">
                    <a16:rowId xmlns:a16="http://schemas.microsoft.com/office/drawing/2014/main" val="10000"/>
                  </a:ext>
                </a:extLst>
              </a:tr>
              <a:tr h="905129">
                <a:tc>
                  <a:txBody>
                    <a:bodyPr/>
                    <a:lstStyle/>
                    <a:p>
                      <a:pPr marL="91440">
                        <a:lnSpc>
                          <a:spcPct val="100000"/>
                        </a:lnSpc>
                        <a:spcBef>
                          <a:spcPts val="2090"/>
                        </a:spcBef>
                      </a:pPr>
                      <a:r>
                        <a:rPr sz="2400" b="0" spc="185" dirty="0">
                          <a:latin typeface="Segoe UI Light"/>
                          <a:cs typeface="Segoe UI Light"/>
                        </a:rPr>
                        <a:t>01</a:t>
                      </a:r>
                      <a:r>
                        <a:rPr sz="2400" b="0" spc="-5" dirty="0">
                          <a:latin typeface="Segoe UI Light"/>
                          <a:cs typeface="Segoe UI Light"/>
                        </a:rPr>
                        <a:t> |</a:t>
                      </a:r>
                      <a:r>
                        <a:rPr sz="2400" dirty="0">
                          <a:latin typeface="SimSun"/>
                          <a:cs typeface="SimSun"/>
                        </a:rPr>
                        <a:t>自然语言理解详解</a:t>
                      </a:r>
                      <a:r>
                        <a:rPr sz="2400" spc="-10" dirty="0">
                          <a:latin typeface="SimSun"/>
                          <a:cs typeface="SimSun"/>
                        </a:rPr>
                        <a:t>（</a:t>
                      </a:r>
                      <a:r>
                        <a:rPr sz="2400" b="0" spc="-10" dirty="0">
                          <a:latin typeface="Segoe UI Light"/>
                          <a:cs typeface="Segoe UI Light"/>
                        </a:rPr>
                        <a:t>LUIS</a:t>
                      </a:r>
                      <a:r>
                        <a:rPr sz="2400" spc="-10" dirty="0">
                          <a:latin typeface="SimSun"/>
                          <a:cs typeface="SimSun"/>
                        </a:rPr>
                        <a:t>）</a:t>
                      </a:r>
                      <a:endParaRPr sz="2400">
                        <a:latin typeface="SimSun"/>
                        <a:cs typeface="SimSun"/>
                      </a:endParaRPr>
                    </a:p>
                  </a:txBody>
                  <a:tcPr marL="0" marR="0" marT="2654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7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905255">
                <a:tc>
                  <a:txBody>
                    <a:bodyPr/>
                    <a:lstStyle/>
                    <a:p>
                      <a:pPr marL="91440">
                        <a:lnSpc>
                          <a:spcPct val="100000"/>
                        </a:lnSpc>
                        <a:spcBef>
                          <a:spcPts val="2095"/>
                        </a:spcBef>
                      </a:pPr>
                      <a:r>
                        <a:rPr sz="2400" b="0" spc="-5" dirty="0">
                          <a:latin typeface="Segoe UI Light"/>
                          <a:cs typeface="Segoe UI Light"/>
                        </a:rPr>
                        <a:t>02</a:t>
                      </a:r>
                      <a:r>
                        <a:rPr sz="2400" b="0" spc="-10" dirty="0">
                          <a:latin typeface="Segoe UI Light"/>
                          <a:cs typeface="Segoe UI Light"/>
                        </a:rPr>
                        <a:t> </a:t>
                      </a:r>
                      <a:r>
                        <a:rPr sz="2400" b="0" dirty="0">
                          <a:latin typeface="Segoe UI Light"/>
                          <a:cs typeface="Segoe UI Light"/>
                        </a:rPr>
                        <a:t>|</a:t>
                      </a:r>
                      <a:r>
                        <a:rPr sz="2400" b="0" spc="-5" dirty="0">
                          <a:latin typeface="Segoe UI Light"/>
                          <a:cs typeface="Segoe UI Light"/>
                        </a:rPr>
                        <a:t> </a:t>
                      </a:r>
                      <a:r>
                        <a:rPr sz="2400" dirty="0">
                          <a:latin typeface="SimSun"/>
                          <a:cs typeface="SimSun"/>
                        </a:rPr>
                        <a:t>认知服务</a:t>
                      </a:r>
                      <a:r>
                        <a:rPr sz="2400" b="0" dirty="0">
                          <a:latin typeface="Segoe UI Light"/>
                          <a:cs typeface="Segoe UI Light"/>
                        </a:rPr>
                        <a:t>- </a:t>
                      </a:r>
                      <a:r>
                        <a:rPr sz="2400" b="0" spc="-5" dirty="0">
                          <a:latin typeface="Segoe UI Light"/>
                          <a:cs typeface="Segoe UI Light"/>
                        </a:rPr>
                        <a:t>Language(</a:t>
                      </a:r>
                      <a:r>
                        <a:rPr sz="2400" dirty="0">
                          <a:latin typeface="SimSun"/>
                          <a:cs typeface="SimSun"/>
                        </a:rPr>
                        <a:t>语言</a:t>
                      </a:r>
                      <a:r>
                        <a:rPr sz="2400" b="0" dirty="0">
                          <a:latin typeface="Segoe UI Light"/>
                          <a:cs typeface="Segoe UI Light"/>
                        </a:rPr>
                        <a:t>)</a:t>
                      </a:r>
                      <a:r>
                        <a:rPr sz="2400" b="0" spc="15" dirty="0">
                          <a:latin typeface="Segoe UI Light"/>
                          <a:cs typeface="Segoe UI Light"/>
                        </a:rPr>
                        <a:t> </a:t>
                      </a:r>
                      <a:r>
                        <a:rPr sz="2400" b="0" spc="-5" dirty="0">
                          <a:latin typeface="Segoe UI Light"/>
                          <a:cs typeface="Segoe UI Light"/>
                        </a:rPr>
                        <a:t>API</a:t>
                      </a:r>
                      <a:endParaRPr sz="2400">
                        <a:latin typeface="Segoe UI Light"/>
                        <a:cs typeface="Segoe UI Light"/>
                      </a:endParaRPr>
                    </a:p>
                  </a:txBody>
                  <a:tcPr marL="0" marR="0" marT="266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905256">
                <a:tc>
                  <a:txBody>
                    <a:bodyPr/>
                    <a:lstStyle/>
                    <a:p>
                      <a:pPr marL="91440">
                        <a:lnSpc>
                          <a:spcPct val="100000"/>
                        </a:lnSpc>
                        <a:spcBef>
                          <a:spcPts val="2095"/>
                        </a:spcBef>
                      </a:pPr>
                      <a:r>
                        <a:rPr sz="2400" b="0" spc="-5" dirty="0">
                          <a:latin typeface="Segoe UI Light"/>
                          <a:cs typeface="Segoe UI Light"/>
                        </a:rPr>
                        <a:t>03</a:t>
                      </a:r>
                      <a:r>
                        <a:rPr sz="2400" b="0" spc="-10" dirty="0">
                          <a:latin typeface="Segoe UI Light"/>
                          <a:cs typeface="Segoe UI Light"/>
                        </a:rPr>
                        <a:t> </a:t>
                      </a:r>
                      <a:r>
                        <a:rPr sz="2400" b="0" dirty="0">
                          <a:latin typeface="Segoe UI Light"/>
                          <a:cs typeface="Segoe UI Light"/>
                        </a:rPr>
                        <a:t>| </a:t>
                      </a:r>
                      <a:r>
                        <a:rPr sz="2400" dirty="0">
                          <a:latin typeface="SimSun"/>
                          <a:cs typeface="SimSun"/>
                        </a:rPr>
                        <a:t>认知服务</a:t>
                      </a:r>
                      <a:r>
                        <a:rPr sz="2400" b="0" dirty="0">
                          <a:latin typeface="Segoe UI Light"/>
                          <a:cs typeface="Segoe UI Light"/>
                        </a:rPr>
                        <a:t>- </a:t>
                      </a:r>
                      <a:r>
                        <a:rPr sz="2400" b="0" spc="-10" dirty="0">
                          <a:latin typeface="Segoe UI Light"/>
                          <a:cs typeface="Segoe UI Light"/>
                        </a:rPr>
                        <a:t>Speech(</a:t>
                      </a:r>
                      <a:r>
                        <a:rPr sz="2400" dirty="0">
                          <a:latin typeface="SimSun"/>
                          <a:cs typeface="SimSun"/>
                        </a:rPr>
                        <a:t>语音</a:t>
                      </a:r>
                      <a:r>
                        <a:rPr sz="2400" b="0" dirty="0">
                          <a:latin typeface="Segoe UI Light"/>
                          <a:cs typeface="Segoe UI Light"/>
                        </a:rPr>
                        <a:t>) </a:t>
                      </a:r>
                      <a:r>
                        <a:rPr sz="2400" b="0" spc="-5" dirty="0">
                          <a:latin typeface="Segoe UI Light"/>
                          <a:cs typeface="Segoe UI Light"/>
                        </a:rPr>
                        <a:t>API</a:t>
                      </a:r>
                      <a:endParaRPr sz="2400">
                        <a:latin typeface="Segoe UI Light"/>
                        <a:cs typeface="Segoe UI Light"/>
                      </a:endParaRPr>
                    </a:p>
                  </a:txBody>
                  <a:tcPr marL="0" marR="0" marT="266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a:lnSpc>
                          <a:spcPct val="100000"/>
                        </a:lnSpc>
                      </a:pPr>
                      <a:endParaRPr sz="2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905129">
                <a:tc>
                  <a:txBody>
                    <a:bodyPr/>
                    <a:lstStyle/>
                    <a:p>
                      <a:pPr>
                        <a:lnSpc>
                          <a:spcPct val="100000"/>
                        </a:lnSpc>
                      </a:pPr>
                      <a:endParaRPr sz="2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pPr>
                      <a:endParaRPr sz="2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55065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37548" y="3916045"/>
            <a:ext cx="1309497" cy="22288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93547" y="3375659"/>
            <a:ext cx="8409940" cy="1693545"/>
          </a:xfrm>
          <a:custGeom>
            <a:avLst/>
            <a:gdLst/>
            <a:ahLst/>
            <a:cxnLst/>
            <a:rect l="l" t="t" r="r" b="b"/>
            <a:pathLst>
              <a:path w="8409940" h="1693545">
                <a:moveTo>
                  <a:pt x="0" y="1693164"/>
                </a:moveTo>
                <a:lnTo>
                  <a:pt x="8409432" y="1693164"/>
                </a:lnTo>
                <a:lnTo>
                  <a:pt x="8409432" y="0"/>
                </a:lnTo>
                <a:lnTo>
                  <a:pt x="0" y="0"/>
                </a:lnTo>
                <a:lnTo>
                  <a:pt x="0" y="1693164"/>
                </a:lnTo>
                <a:close/>
              </a:path>
            </a:pathLst>
          </a:custGeom>
          <a:solidFill>
            <a:srgbClr val="82BE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682228" y="3375659"/>
            <a:ext cx="3258820" cy="1693545"/>
          </a:xfrm>
          <a:custGeom>
            <a:avLst/>
            <a:gdLst/>
            <a:ahLst/>
            <a:cxnLst/>
            <a:rect l="l" t="t" r="r" b="b"/>
            <a:pathLst>
              <a:path w="3258820" h="1693545">
                <a:moveTo>
                  <a:pt x="0" y="1693164"/>
                </a:moveTo>
                <a:lnTo>
                  <a:pt x="3258312" y="1693164"/>
                </a:lnTo>
                <a:lnTo>
                  <a:pt x="3258312" y="0"/>
                </a:lnTo>
                <a:lnTo>
                  <a:pt x="0" y="0"/>
                </a:lnTo>
                <a:lnTo>
                  <a:pt x="0" y="1693164"/>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1181588" y="4821935"/>
            <a:ext cx="740664" cy="21793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93547" y="164592"/>
            <a:ext cx="2084832" cy="83362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title"/>
          </p:nvPr>
        </p:nvSpPr>
        <p:spPr>
          <a:xfrm>
            <a:off x="371043" y="4328871"/>
            <a:ext cx="5422900" cy="574675"/>
          </a:xfrm>
          <a:prstGeom prst="rect">
            <a:avLst/>
          </a:prstGeom>
        </p:spPr>
        <p:txBody>
          <a:bodyPr vert="horz" wrap="square" lIns="0" tIns="12700" rIns="0" bIns="0" rtlCol="0">
            <a:spAutoFit/>
          </a:bodyPr>
          <a:lstStyle/>
          <a:p>
            <a:pPr marL="12700">
              <a:lnSpc>
                <a:spcPct val="100000"/>
              </a:lnSpc>
              <a:spcBef>
                <a:spcPts val="100"/>
              </a:spcBef>
            </a:pPr>
            <a:r>
              <a:rPr sz="3600" b="0" u="none" spc="-5" dirty="0">
                <a:solidFill>
                  <a:srgbClr val="FFFFFF"/>
                </a:solidFill>
                <a:latin typeface="Microsoft YaHei"/>
                <a:cs typeface="Microsoft YaHei"/>
              </a:rPr>
              <a:t>自然语言理解详解</a:t>
            </a:r>
            <a:r>
              <a:rPr sz="3600" b="0" u="none" spc="-20" dirty="0">
                <a:solidFill>
                  <a:srgbClr val="FFFFFF"/>
                </a:solidFill>
                <a:latin typeface="Microsoft YaHei"/>
                <a:cs typeface="Microsoft YaHei"/>
              </a:rPr>
              <a:t>（</a:t>
            </a:r>
            <a:r>
              <a:rPr sz="3600" u="none" spc="-20" dirty="0">
                <a:solidFill>
                  <a:srgbClr val="FFFFFF"/>
                </a:solidFill>
              </a:rPr>
              <a:t>LUIS</a:t>
            </a:r>
            <a:r>
              <a:rPr sz="3600" b="0" u="none" spc="-20" dirty="0">
                <a:solidFill>
                  <a:srgbClr val="FFFFFF"/>
                </a:solidFill>
                <a:latin typeface="Microsoft YaHei"/>
                <a:cs typeface="Microsoft YaHei"/>
              </a:rPr>
              <a:t>）</a:t>
            </a:r>
            <a:endParaRPr sz="3600">
              <a:latin typeface="Microsoft YaHei"/>
              <a:cs typeface="Microsoft YaHei"/>
            </a:endParaRPr>
          </a:p>
        </p:txBody>
      </p:sp>
    </p:spTree>
    <p:extLst>
      <p:ext uri="{BB962C8B-B14F-4D97-AF65-F5344CB8AC3E}">
        <p14:creationId xmlns:p14="http://schemas.microsoft.com/office/powerpoint/2010/main" val="780581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751832" y="1935479"/>
            <a:ext cx="7440295" cy="4922520"/>
          </a:xfrm>
          <a:custGeom>
            <a:avLst/>
            <a:gdLst/>
            <a:ahLst/>
            <a:cxnLst/>
            <a:rect l="l" t="t" r="r" b="b"/>
            <a:pathLst>
              <a:path w="7440295" h="4922520">
                <a:moveTo>
                  <a:pt x="0" y="4922519"/>
                </a:moveTo>
                <a:lnTo>
                  <a:pt x="7440167" y="4922519"/>
                </a:lnTo>
                <a:lnTo>
                  <a:pt x="7440167" y="0"/>
                </a:lnTo>
                <a:lnTo>
                  <a:pt x="0" y="0"/>
                </a:lnTo>
                <a:lnTo>
                  <a:pt x="0" y="4922519"/>
                </a:lnTo>
                <a:close/>
              </a:path>
            </a:pathLst>
          </a:custGeom>
          <a:solidFill>
            <a:srgbClr val="DCDCD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4751832" y="0"/>
            <a:ext cx="7440295" cy="1935480"/>
          </a:xfrm>
          <a:custGeom>
            <a:avLst/>
            <a:gdLst/>
            <a:ahLst/>
            <a:cxnLst/>
            <a:rect l="l" t="t" r="r" b="b"/>
            <a:pathLst>
              <a:path w="7440295" h="1935480">
                <a:moveTo>
                  <a:pt x="0" y="1935479"/>
                </a:moveTo>
                <a:lnTo>
                  <a:pt x="7440167" y="1935479"/>
                </a:lnTo>
                <a:lnTo>
                  <a:pt x="7440167" y="0"/>
                </a:lnTo>
                <a:lnTo>
                  <a:pt x="0" y="0"/>
                </a:lnTo>
                <a:lnTo>
                  <a:pt x="0" y="1935479"/>
                </a:lnTo>
                <a:close/>
              </a:path>
            </a:pathLst>
          </a:custGeom>
          <a:solidFill>
            <a:srgbClr val="004A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a:spLocks noGrp="1"/>
          </p:cNvSpPr>
          <p:nvPr>
            <p:ph type="title"/>
          </p:nvPr>
        </p:nvSpPr>
        <p:spPr>
          <a:xfrm>
            <a:off x="5097907" y="426542"/>
            <a:ext cx="6860540" cy="1030605"/>
          </a:xfrm>
          <a:prstGeom prst="rect">
            <a:avLst/>
          </a:prstGeom>
        </p:spPr>
        <p:txBody>
          <a:bodyPr vert="horz" wrap="square" lIns="0" tIns="53340" rIns="0" bIns="0" rtlCol="0">
            <a:spAutoFit/>
          </a:bodyPr>
          <a:lstStyle/>
          <a:p>
            <a:pPr marL="12700" marR="5080">
              <a:lnSpc>
                <a:spcPts val="2540"/>
              </a:lnSpc>
              <a:spcBef>
                <a:spcPts val="420"/>
              </a:spcBef>
            </a:pPr>
            <a:r>
              <a:rPr sz="2350" u="none" dirty="0">
                <a:solidFill>
                  <a:srgbClr val="FFFFFF"/>
                </a:solidFill>
              </a:rPr>
              <a:t>A </a:t>
            </a:r>
            <a:r>
              <a:rPr sz="2350" u="none" spc="-10" dirty="0">
                <a:solidFill>
                  <a:srgbClr val="FFFFFF"/>
                </a:solidFill>
              </a:rPr>
              <a:t>Microsoft </a:t>
            </a:r>
            <a:r>
              <a:rPr sz="2350" u="none" spc="-5" dirty="0">
                <a:solidFill>
                  <a:srgbClr val="FFFFFF"/>
                </a:solidFill>
              </a:rPr>
              <a:t>Cognitive </a:t>
            </a:r>
            <a:r>
              <a:rPr sz="2350" u="none" spc="15" dirty="0">
                <a:solidFill>
                  <a:srgbClr val="FFFFFF"/>
                </a:solidFill>
              </a:rPr>
              <a:t>Service </a:t>
            </a:r>
            <a:r>
              <a:rPr sz="2350" u="none" dirty="0">
                <a:solidFill>
                  <a:srgbClr val="FFFFFF"/>
                </a:solidFill>
              </a:rPr>
              <a:t>that </a:t>
            </a:r>
            <a:r>
              <a:rPr sz="2350" u="none" spc="-10" dirty="0">
                <a:solidFill>
                  <a:srgbClr val="FFFFFF"/>
                </a:solidFill>
              </a:rPr>
              <a:t>provides </a:t>
            </a:r>
            <a:r>
              <a:rPr sz="2350" u="none" dirty="0">
                <a:solidFill>
                  <a:srgbClr val="FFFFFF"/>
                </a:solidFill>
              </a:rPr>
              <a:t>developers  with </a:t>
            </a:r>
            <a:r>
              <a:rPr sz="2350" u="none" spc="-5" dirty="0">
                <a:solidFill>
                  <a:srgbClr val="FFFFFF"/>
                </a:solidFill>
              </a:rPr>
              <a:t>an </a:t>
            </a:r>
            <a:r>
              <a:rPr sz="2350" u="none" dirty="0">
                <a:solidFill>
                  <a:srgbClr val="FFFFFF"/>
                </a:solidFill>
              </a:rPr>
              <a:t>easy way to </a:t>
            </a:r>
            <a:r>
              <a:rPr sz="2350" u="none" spc="-10" dirty="0">
                <a:solidFill>
                  <a:srgbClr val="FFFFFF"/>
                </a:solidFill>
              </a:rPr>
              <a:t>create </a:t>
            </a:r>
            <a:r>
              <a:rPr sz="2350" u="none" spc="-5" dirty="0">
                <a:solidFill>
                  <a:srgbClr val="FFFFFF"/>
                </a:solidFill>
              </a:rPr>
              <a:t>language </a:t>
            </a:r>
            <a:r>
              <a:rPr sz="2350" u="none" dirty="0">
                <a:solidFill>
                  <a:srgbClr val="FFFFFF"/>
                </a:solidFill>
              </a:rPr>
              <a:t>models to </a:t>
            </a:r>
            <a:r>
              <a:rPr sz="2350" u="none" spc="-5" dirty="0">
                <a:solidFill>
                  <a:srgbClr val="FFFFFF"/>
                </a:solidFill>
              </a:rPr>
              <a:t>allow  applications </a:t>
            </a:r>
            <a:r>
              <a:rPr sz="2350" u="none" dirty="0">
                <a:solidFill>
                  <a:srgbClr val="FFFFFF"/>
                </a:solidFill>
              </a:rPr>
              <a:t>to understand </a:t>
            </a:r>
            <a:r>
              <a:rPr sz="2350" u="none" spc="-5" dirty="0">
                <a:solidFill>
                  <a:srgbClr val="FFFFFF"/>
                </a:solidFill>
              </a:rPr>
              <a:t>user</a:t>
            </a:r>
            <a:r>
              <a:rPr sz="2350" u="none" spc="30" dirty="0">
                <a:solidFill>
                  <a:srgbClr val="FFFFFF"/>
                </a:solidFill>
              </a:rPr>
              <a:t> </a:t>
            </a:r>
            <a:r>
              <a:rPr sz="2350" u="none" dirty="0">
                <a:solidFill>
                  <a:srgbClr val="FFFFFF"/>
                </a:solidFill>
              </a:rPr>
              <a:t>commands.</a:t>
            </a:r>
            <a:endParaRPr sz="2350"/>
          </a:p>
        </p:txBody>
      </p:sp>
      <p:sp>
        <p:nvSpPr>
          <p:cNvPr id="5" name="object 5"/>
          <p:cNvSpPr/>
          <p:nvPr/>
        </p:nvSpPr>
        <p:spPr>
          <a:xfrm>
            <a:off x="7068311" y="2930651"/>
            <a:ext cx="2807208" cy="281482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5690742" y="4081398"/>
            <a:ext cx="1295400" cy="504825"/>
          </a:xfrm>
          <a:prstGeom prst="rect">
            <a:avLst/>
          </a:prstGeom>
        </p:spPr>
        <p:txBody>
          <a:bodyPr vert="horz" wrap="square" lIns="0" tIns="12065" rIns="0" bIns="0" rtlCol="0">
            <a:spAutoFit/>
          </a:bodyPr>
          <a:lstStyle/>
          <a:p>
            <a:pPr marL="12700" marR="5080" lvl="0" indent="252729" algn="l" defTabSz="914400" rtl="0" eaLnBrk="1" fontAlgn="auto" latinLnBrk="0" hangingPunct="1">
              <a:lnSpc>
                <a:spcPct val="101299"/>
              </a:lnSpc>
              <a:spcBef>
                <a:spcPts val="95"/>
              </a:spcBef>
              <a:spcAft>
                <a:spcPts val="0"/>
              </a:spcAft>
              <a:buClrTx/>
              <a:buSzTx/>
              <a:buFontTx/>
              <a:buNone/>
              <a:tabLst/>
              <a:defRPr/>
            </a:pPr>
            <a:r>
              <a:rPr kumimoji="0" sz="1550" b="0" i="0" u="none" strike="noStrike" kern="1200" cap="none" spc="0" normalizeH="0" baseline="0" noProof="0" dirty="0">
                <a:ln>
                  <a:noFill/>
                </a:ln>
                <a:solidFill>
                  <a:srgbClr val="505050"/>
                </a:solidFill>
                <a:effectLst/>
                <a:uLnTx/>
                <a:uFillTx/>
                <a:latin typeface="Segoe UI"/>
                <a:ea typeface="+mn-ea"/>
                <a:cs typeface="Segoe UI"/>
              </a:rPr>
              <a:t>Create</a:t>
            </a:r>
            <a:r>
              <a:rPr kumimoji="0" sz="1550" b="0" i="0" u="none" strike="noStrike" kern="1200" cap="none" spc="-65" normalizeH="0" baseline="0" noProof="0" dirty="0">
                <a:ln>
                  <a:noFill/>
                </a:ln>
                <a:solidFill>
                  <a:srgbClr val="505050"/>
                </a:solidFill>
                <a:effectLst/>
                <a:uLnTx/>
                <a:uFillTx/>
                <a:latin typeface="Segoe UI"/>
                <a:ea typeface="+mn-ea"/>
                <a:cs typeface="Segoe UI"/>
              </a:rPr>
              <a:t> </a:t>
            </a:r>
            <a:r>
              <a:rPr kumimoji="0" sz="1550" b="0" i="0" u="none" strike="noStrike" kern="1200" cap="none" spc="5" normalizeH="0" baseline="0" noProof="0" dirty="0">
                <a:ln>
                  <a:noFill/>
                </a:ln>
                <a:solidFill>
                  <a:srgbClr val="505050"/>
                </a:solidFill>
                <a:effectLst/>
                <a:uLnTx/>
                <a:uFillTx/>
                <a:latin typeface="Segoe UI"/>
                <a:ea typeface="+mn-ea"/>
                <a:cs typeface="Segoe UI"/>
              </a:rPr>
              <a:t>your  </a:t>
            </a:r>
            <a:r>
              <a:rPr kumimoji="0" sz="1550" b="0" i="0" u="none" strike="noStrike" kern="1200" cap="none" spc="10" normalizeH="0" baseline="0" noProof="0" dirty="0">
                <a:ln>
                  <a:noFill/>
                </a:ln>
                <a:solidFill>
                  <a:srgbClr val="505050"/>
                </a:solidFill>
                <a:effectLst/>
                <a:uLnTx/>
                <a:uFillTx/>
                <a:latin typeface="Segoe UI"/>
                <a:ea typeface="+mn-ea"/>
                <a:cs typeface="Segoe UI"/>
              </a:rPr>
              <a:t>own </a:t>
            </a:r>
            <a:r>
              <a:rPr kumimoji="0" sz="1550" b="0" i="0" u="none" strike="noStrike" kern="1200" cap="none" spc="0" normalizeH="0" baseline="0" noProof="0" dirty="0">
                <a:ln>
                  <a:noFill/>
                </a:ln>
                <a:solidFill>
                  <a:srgbClr val="505050"/>
                </a:solidFill>
                <a:effectLst/>
                <a:uLnTx/>
                <a:uFillTx/>
                <a:latin typeface="Segoe UI"/>
                <a:ea typeface="+mn-ea"/>
                <a:cs typeface="Segoe UI"/>
              </a:rPr>
              <a:t>LU</a:t>
            </a:r>
            <a:r>
              <a:rPr kumimoji="0" sz="1550" b="0" i="0" u="none" strike="noStrike" kern="1200" cap="none" spc="-100" normalizeH="0" baseline="0" noProof="0" dirty="0">
                <a:ln>
                  <a:noFill/>
                </a:ln>
                <a:solidFill>
                  <a:srgbClr val="505050"/>
                </a:solidFill>
                <a:effectLst/>
                <a:uLnTx/>
                <a:uFillTx/>
                <a:latin typeface="Segoe UI"/>
                <a:ea typeface="+mn-ea"/>
                <a:cs typeface="Segoe UI"/>
              </a:rPr>
              <a:t> </a:t>
            </a:r>
            <a:r>
              <a:rPr kumimoji="0" sz="1550" b="0" i="0" u="none" strike="noStrike" kern="1200" cap="none" spc="10" normalizeH="0" baseline="0" noProof="0" dirty="0">
                <a:ln>
                  <a:noFill/>
                </a:ln>
                <a:solidFill>
                  <a:srgbClr val="505050"/>
                </a:solidFill>
                <a:effectLst/>
                <a:uLnTx/>
                <a:uFillTx/>
                <a:latin typeface="Segoe UI"/>
                <a:ea typeface="+mn-ea"/>
                <a:cs typeface="Segoe UI"/>
              </a:rPr>
              <a:t>model</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txBox="1"/>
          <p:nvPr/>
        </p:nvSpPr>
        <p:spPr>
          <a:xfrm>
            <a:off x="7667625" y="2341879"/>
            <a:ext cx="1610360" cy="504825"/>
          </a:xfrm>
          <a:prstGeom prst="rect">
            <a:avLst/>
          </a:prstGeom>
        </p:spPr>
        <p:txBody>
          <a:bodyPr vert="horz" wrap="square" lIns="0" tIns="12065" rIns="0" bIns="0" rtlCol="0">
            <a:spAutoFit/>
          </a:bodyPr>
          <a:lstStyle/>
          <a:p>
            <a:pPr marL="390525" marR="5080" lvl="0" indent="-378460" algn="l" defTabSz="914400" rtl="0" eaLnBrk="1" fontAlgn="auto" latinLnBrk="0" hangingPunct="1">
              <a:lnSpc>
                <a:spcPct val="101299"/>
              </a:lnSpc>
              <a:spcBef>
                <a:spcPts val="95"/>
              </a:spcBef>
              <a:spcAft>
                <a:spcPts val="0"/>
              </a:spcAft>
              <a:buClrTx/>
              <a:buSzTx/>
              <a:buFontTx/>
              <a:buNone/>
              <a:tabLst/>
              <a:defRPr/>
            </a:pPr>
            <a:r>
              <a:rPr kumimoji="0" sz="1550" b="0" i="0" u="none" strike="noStrike" kern="1200" cap="none" spc="-20" normalizeH="0" baseline="0" noProof="0" dirty="0">
                <a:ln>
                  <a:noFill/>
                </a:ln>
                <a:solidFill>
                  <a:srgbClr val="505050"/>
                </a:solidFill>
                <a:effectLst/>
                <a:uLnTx/>
                <a:uFillTx/>
                <a:latin typeface="Segoe UI"/>
                <a:ea typeface="+mn-ea"/>
                <a:cs typeface="Segoe UI"/>
              </a:rPr>
              <a:t>Train </a:t>
            </a:r>
            <a:r>
              <a:rPr kumimoji="0" sz="1550" b="0" i="0" u="none" strike="noStrike" kern="1200" cap="none" spc="10" normalizeH="0" baseline="0" noProof="0" dirty="0">
                <a:ln>
                  <a:noFill/>
                </a:ln>
                <a:solidFill>
                  <a:srgbClr val="505050"/>
                </a:solidFill>
                <a:effectLst/>
                <a:uLnTx/>
                <a:uFillTx/>
                <a:latin typeface="Segoe UI"/>
                <a:ea typeface="+mn-ea"/>
                <a:cs typeface="Segoe UI"/>
              </a:rPr>
              <a:t>by</a:t>
            </a:r>
            <a:r>
              <a:rPr kumimoji="0" sz="1550" b="0" i="0" u="none" strike="noStrike" kern="1200" cap="none" spc="-55" normalizeH="0" baseline="0" noProof="0" dirty="0">
                <a:ln>
                  <a:noFill/>
                </a:ln>
                <a:solidFill>
                  <a:srgbClr val="505050"/>
                </a:solidFill>
                <a:effectLst/>
                <a:uLnTx/>
                <a:uFillTx/>
                <a:latin typeface="Segoe UI"/>
                <a:ea typeface="+mn-ea"/>
                <a:cs typeface="Segoe UI"/>
              </a:rPr>
              <a:t> </a:t>
            </a:r>
            <a:r>
              <a:rPr kumimoji="0" sz="1550" b="0" i="0" u="none" strike="noStrike" kern="1200" cap="none" spc="5" normalizeH="0" baseline="0" noProof="0" dirty="0">
                <a:ln>
                  <a:noFill/>
                </a:ln>
                <a:solidFill>
                  <a:srgbClr val="505050"/>
                </a:solidFill>
                <a:effectLst/>
                <a:uLnTx/>
                <a:uFillTx/>
                <a:latin typeface="Segoe UI"/>
                <a:ea typeface="+mn-ea"/>
                <a:cs typeface="Segoe UI"/>
              </a:rPr>
              <a:t>providing  </a:t>
            </a:r>
            <a:r>
              <a:rPr kumimoji="0" sz="1550" b="0" i="0" u="none" strike="noStrike" kern="1200" cap="none" spc="10" normalizeH="0" baseline="0" noProof="0" dirty="0">
                <a:ln>
                  <a:noFill/>
                </a:ln>
                <a:solidFill>
                  <a:srgbClr val="505050"/>
                </a:solidFill>
                <a:effectLst/>
                <a:uLnTx/>
                <a:uFillTx/>
                <a:latin typeface="Segoe UI"/>
                <a:ea typeface="+mn-ea"/>
                <a:cs typeface="Segoe UI"/>
              </a:rPr>
              <a:t>examples</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8" name="object 8"/>
          <p:cNvSpPr txBox="1"/>
          <p:nvPr/>
        </p:nvSpPr>
        <p:spPr>
          <a:xfrm>
            <a:off x="9985629" y="3842385"/>
            <a:ext cx="1675764" cy="982980"/>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1299"/>
              </a:lnSpc>
              <a:spcBef>
                <a:spcPts val="95"/>
              </a:spcBef>
              <a:spcAft>
                <a:spcPts val="0"/>
              </a:spcAft>
              <a:buClrTx/>
              <a:buSzTx/>
              <a:buFontTx/>
              <a:buNone/>
              <a:tabLst/>
              <a:defRPr/>
            </a:pPr>
            <a:r>
              <a:rPr kumimoji="0" sz="1550" b="0" i="0" u="none" strike="noStrike" kern="1200" cap="none" spc="10" normalizeH="0" baseline="0" noProof="0" dirty="0">
                <a:ln>
                  <a:noFill/>
                </a:ln>
                <a:solidFill>
                  <a:srgbClr val="505050"/>
                </a:solidFill>
                <a:effectLst/>
                <a:uLnTx/>
                <a:uFillTx/>
                <a:latin typeface="Segoe UI"/>
                <a:ea typeface="+mn-ea"/>
                <a:cs typeface="Segoe UI"/>
              </a:rPr>
              <a:t>Deploy </a:t>
            </a:r>
            <a:r>
              <a:rPr kumimoji="0" sz="1550" b="0" i="0" u="none" strike="noStrike" kern="1200" cap="none" spc="0" normalizeH="0" baseline="0" noProof="0" dirty="0">
                <a:ln>
                  <a:noFill/>
                </a:ln>
                <a:solidFill>
                  <a:srgbClr val="505050"/>
                </a:solidFill>
                <a:effectLst/>
                <a:uLnTx/>
                <a:uFillTx/>
                <a:latin typeface="Segoe UI"/>
                <a:ea typeface="+mn-ea"/>
                <a:cs typeface="Segoe UI"/>
              </a:rPr>
              <a:t>to </a:t>
            </a:r>
            <a:r>
              <a:rPr kumimoji="0" sz="1550" b="0" i="0" u="none" strike="noStrike" kern="1200" cap="none" spc="10" normalizeH="0" baseline="0" noProof="0" dirty="0">
                <a:ln>
                  <a:noFill/>
                </a:ln>
                <a:solidFill>
                  <a:srgbClr val="505050"/>
                </a:solidFill>
                <a:effectLst/>
                <a:uLnTx/>
                <a:uFillTx/>
                <a:latin typeface="Segoe UI"/>
                <a:ea typeface="+mn-ea"/>
                <a:cs typeface="Segoe UI"/>
              </a:rPr>
              <a:t>an</a:t>
            </a:r>
            <a:r>
              <a:rPr kumimoji="0" sz="1550" b="0" i="0" u="none" strike="noStrike" kern="1200" cap="none" spc="-90" normalizeH="0" baseline="0" noProof="0" dirty="0">
                <a:ln>
                  <a:noFill/>
                </a:ln>
                <a:solidFill>
                  <a:srgbClr val="505050"/>
                </a:solidFill>
                <a:effectLst/>
                <a:uLnTx/>
                <a:uFillTx/>
                <a:latin typeface="Segoe UI"/>
                <a:ea typeface="+mn-ea"/>
                <a:cs typeface="Segoe UI"/>
              </a:rPr>
              <a:t> </a:t>
            </a:r>
            <a:r>
              <a:rPr kumimoji="0" sz="1550" b="0" i="0" u="none" strike="noStrike" kern="1200" cap="none" spc="15" normalizeH="0" baseline="0" noProof="0" dirty="0">
                <a:ln>
                  <a:noFill/>
                </a:ln>
                <a:solidFill>
                  <a:srgbClr val="505050"/>
                </a:solidFill>
                <a:effectLst/>
                <a:uLnTx/>
                <a:uFillTx/>
                <a:latin typeface="Segoe UI"/>
                <a:ea typeface="+mn-ea"/>
                <a:cs typeface="Segoe UI"/>
              </a:rPr>
              <a:t>HTTP  </a:t>
            </a:r>
            <a:r>
              <a:rPr kumimoji="0" sz="1550" b="0" i="0" u="none" strike="noStrike" kern="1200" cap="none" spc="10" normalizeH="0" baseline="0" noProof="0" dirty="0">
                <a:ln>
                  <a:noFill/>
                </a:ln>
                <a:solidFill>
                  <a:srgbClr val="505050"/>
                </a:solidFill>
                <a:effectLst/>
                <a:uLnTx/>
                <a:uFillTx/>
                <a:latin typeface="Segoe UI"/>
                <a:ea typeface="+mn-ea"/>
                <a:cs typeface="Segoe UI"/>
              </a:rPr>
              <a:t>endpoint and  </a:t>
            </a:r>
            <a:r>
              <a:rPr kumimoji="0" sz="1550" b="0" i="0" u="none" strike="noStrike" kern="1200" cap="none" spc="0" normalizeH="0" baseline="0" noProof="0" dirty="0">
                <a:ln>
                  <a:noFill/>
                </a:ln>
                <a:solidFill>
                  <a:srgbClr val="505050"/>
                </a:solidFill>
                <a:effectLst/>
                <a:uLnTx/>
                <a:uFillTx/>
                <a:latin typeface="Segoe UI"/>
                <a:ea typeface="+mn-ea"/>
                <a:cs typeface="Segoe UI"/>
              </a:rPr>
              <a:t>activate </a:t>
            </a:r>
            <a:r>
              <a:rPr kumimoji="0" sz="1550" b="0" i="0" u="none" strike="noStrike" kern="1200" cap="none" spc="10" normalizeH="0" baseline="0" noProof="0" dirty="0">
                <a:ln>
                  <a:noFill/>
                </a:ln>
                <a:solidFill>
                  <a:srgbClr val="505050"/>
                </a:solidFill>
                <a:effectLst/>
                <a:uLnTx/>
                <a:uFillTx/>
                <a:latin typeface="Segoe UI"/>
                <a:ea typeface="+mn-ea"/>
                <a:cs typeface="Segoe UI"/>
              </a:rPr>
              <a:t>on any  device</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9" name="object 9"/>
          <p:cNvSpPr txBox="1"/>
          <p:nvPr/>
        </p:nvSpPr>
        <p:spPr>
          <a:xfrm>
            <a:off x="7765795" y="5795264"/>
            <a:ext cx="1411605" cy="505459"/>
          </a:xfrm>
          <a:prstGeom prst="rect">
            <a:avLst/>
          </a:prstGeom>
        </p:spPr>
        <p:txBody>
          <a:bodyPr vert="horz" wrap="square" lIns="0" tIns="15875" rIns="0" bIns="0" rtlCol="0">
            <a:spAutoFit/>
          </a:bodyPr>
          <a:lstStyle/>
          <a:p>
            <a:pPr marL="0" marR="0" lvl="0" indent="0" algn="ctr" defTabSz="914400" rtl="0" eaLnBrk="1" fontAlgn="auto" latinLnBrk="0" hangingPunct="1">
              <a:lnSpc>
                <a:spcPct val="100000"/>
              </a:lnSpc>
              <a:spcBef>
                <a:spcPts val="125"/>
              </a:spcBef>
              <a:spcAft>
                <a:spcPts val="0"/>
              </a:spcAft>
              <a:buClrTx/>
              <a:buSzTx/>
              <a:buFontTx/>
              <a:buNone/>
              <a:tabLst/>
              <a:defRPr/>
            </a:pPr>
            <a:r>
              <a:rPr kumimoji="0" sz="1550" b="0" i="0" u="none" strike="noStrike" kern="1200" cap="none" spc="10" normalizeH="0" baseline="0" noProof="0" dirty="0">
                <a:ln>
                  <a:noFill/>
                </a:ln>
                <a:solidFill>
                  <a:srgbClr val="505050"/>
                </a:solidFill>
                <a:effectLst/>
                <a:uLnTx/>
                <a:uFillTx/>
                <a:latin typeface="Segoe UI"/>
                <a:ea typeface="+mn-ea"/>
                <a:cs typeface="Segoe UI"/>
              </a:rPr>
              <a:t>Maintain</a:t>
            </a:r>
            <a:r>
              <a:rPr kumimoji="0" sz="1550" b="0" i="0" u="none" strike="noStrike" kern="1200" cap="none" spc="-95" normalizeH="0" baseline="0" noProof="0" dirty="0">
                <a:ln>
                  <a:noFill/>
                </a:ln>
                <a:solidFill>
                  <a:srgbClr val="505050"/>
                </a:solidFill>
                <a:effectLst/>
                <a:uLnTx/>
                <a:uFillTx/>
                <a:latin typeface="Segoe UI"/>
                <a:ea typeface="+mn-ea"/>
                <a:cs typeface="Segoe UI"/>
              </a:rPr>
              <a:t> </a:t>
            </a:r>
            <a:r>
              <a:rPr kumimoji="0" sz="1550" b="0" i="0" u="none" strike="noStrike" kern="1200" cap="none" spc="10" normalizeH="0" baseline="0" noProof="0" dirty="0">
                <a:ln>
                  <a:noFill/>
                </a:ln>
                <a:solidFill>
                  <a:srgbClr val="505050"/>
                </a:solidFill>
                <a:effectLst/>
                <a:uLnTx/>
                <a:uFillTx/>
                <a:latin typeface="Segoe UI"/>
                <a:ea typeface="+mn-ea"/>
                <a:cs typeface="Segoe UI"/>
              </a:rPr>
              <a:t>model</a:t>
            </a:r>
            <a:endParaRPr kumimoji="0" sz="1550" b="0" i="0" u="none" strike="noStrike" kern="1200" cap="none" spc="0" normalizeH="0" baseline="0" noProof="0">
              <a:ln>
                <a:noFill/>
              </a:ln>
              <a:solidFill>
                <a:prstClr val="black"/>
              </a:solidFill>
              <a:effectLst/>
              <a:uLnTx/>
              <a:uFillTx/>
              <a:latin typeface="Segoe UI"/>
              <a:ea typeface="+mn-ea"/>
              <a:cs typeface="Segoe UI"/>
            </a:endParaRPr>
          </a:p>
          <a:p>
            <a:pPr marL="1270" marR="0" lvl="0" indent="0" algn="ctr" defTabSz="914400" rtl="0" eaLnBrk="1" fontAlgn="auto" latinLnBrk="0" hangingPunct="1">
              <a:lnSpc>
                <a:spcPct val="100000"/>
              </a:lnSpc>
              <a:spcBef>
                <a:spcPts val="25"/>
              </a:spcBef>
              <a:spcAft>
                <a:spcPts val="0"/>
              </a:spcAft>
              <a:buClrTx/>
              <a:buSzTx/>
              <a:buFontTx/>
              <a:buNone/>
              <a:tabLst/>
              <a:defRPr/>
            </a:pPr>
            <a:r>
              <a:rPr kumimoji="0" sz="1550" b="0" i="0" u="none" strike="noStrike" kern="1200" cap="none" spc="10" normalizeH="0" baseline="0" noProof="0" dirty="0">
                <a:ln>
                  <a:noFill/>
                </a:ln>
                <a:solidFill>
                  <a:srgbClr val="505050"/>
                </a:solidFill>
                <a:effectLst/>
                <a:uLnTx/>
                <a:uFillTx/>
                <a:latin typeface="Segoe UI"/>
                <a:ea typeface="+mn-ea"/>
                <a:cs typeface="Segoe UI"/>
              </a:rPr>
              <a:t>with</a:t>
            </a:r>
            <a:r>
              <a:rPr kumimoji="0" sz="1550" b="0" i="0" u="none" strike="noStrike" kern="1200" cap="none" spc="-25" normalizeH="0" baseline="0" noProof="0" dirty="0">
                <a:ln>
                  <a:noFill/>
                </a:ln>
                <a:solidFill>
                  <a:srgbClr val="505050"/>
                </a:solidFill>
                <a:effectLst/>
                <a:uLnTx/>
                <a:uFillTx/>
                <a:latin typeface="Segoe UI"/>
                <a:ea typeface="+mn-ea"/>
                <a:cs typeface="Segoe UI"/>
              </a:rPr>
              <a:t> </a:t>
            </a:r>
            <a:r>
              <a:rPr kumimoji="0" sz="1550" b="0" i="0" u="none" strike="noStrike" kern="1200" cap="none" spc="10" normalizeH="0" baseline="0" noProof="0" dirty="0">
                <a:ln>
                  <a:noFill/>
                </a:ln>
                <a:solidFill>
                  <a:srgbClr val="505050"/>
                </a:solidFill>
                <a:effectLst/>
                <a:uLnTx/>
                <a:uFillTx/>
                <a:latin typeface="Segoe UI"/>
                <a:ea typeface="+mn-ea"/>
                <a:cs typeface="Segoe UI"/>
              </a:rPr>
              <a:t>ease</a:t>
            </a:r>
            <a:endParaRPr kumimoji="0" sz="155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object 10"/>
          <p:cNvSpPr txBox="1"/>
          <p:nvPr/>
        </p:nvSpPr>
        <p:spPr>
          <a:xfrm>
            <a:off x="362508" y="1503629"/>
            <a:ext cx="4166870" cy="3736340"/>
          </a:xfrm>
          <a:prstGeom prst="rect">
            <a:avLst/>
          </a:prstGeom>
        </p:spPr>
        <p:txBody>
          <a:bodyPr vert="horz" wrap="square" lIns="0" tIns="93345" rIns="0" bIns="0" rtlCol="0">
            <a:spAutoFit/>
          </a:bodyPr>
          <a:lstStyle/>
          <a:p>
            <a:pPr marL="12700" marR="5080" lvl="0" indent="0" algn="l" defTabSz="914400" rtl="0" eaLnBrk="1" fontAlgn="auto" latinLnBrk="0" hangingPunct="1">
              <a:lnSpc>
                <a:spcPct val="89900"/>
              </a:lnSpc>
              <a:spcBef>
                <a:spcPts val="735"/>
              </a:spcBef>
              <a:spcAft>
                <a:spcPts val="0"/>
              </a:spcAft>
              <a:buClrTx/>
              <a:buSzTx/>
              <a:buFontTx/>
              <a:buNone/>
              <a:tabLst/>
              <a:defRPr/>
            </a:pPr>
            <a:r>
              <a:rPr kumimoji="0" sz="5300" b="0" i="0" u="none" strike="noStrike" kern="1200" cap="none" spc="-20" normalizeH="0" baseline="0" noProof="0" dirty="0">
                <a:ln>
                  <a:noFill/>
                </a:ln>
                <a:solidFill>
                  <a:srgbClr val="129782"/>
                </a:solidFill>
                <a:effectLst/>
                <a:uLnTx/>
                <a:uFillTx/>
                <a:latin typeface="Segoe UI Light"/>
                <a:ea typeface="+mn-ea"/>
                <a:cs typeface="Segoe UI Light"/>
              </a:rPr>
              <a:t>Introducing  </a:t>
            </a:r>
            <a:r>
              <a:rPr kumimoji="0" sz="5300" b="0" i="0" u="none" strike="noStrike" kern="1200" cap="none" spc="-10" normalizeH="0" baseline="0" noProof="0" dirty="0">
                <a:ln>
                  <a:noFill/>
                </a:ln>
                <a:solidFill>
                  <a:srgbClr val="129782"/>
                </a:solidFill>
                <a:effectLst/>
                <a:uLnTx/>
                <a:uFillTx/>
                <a:latin typeface="Segoe UI Light"/>
                <a:ea typeface="+mn-ea"/>
                <a:cs typeface="Segoe UI Light"/>
              </a:rPr>
              <a:t>Language  </a:t>
            </a:r>
            <a:r>
              <a:rPr kumimoji="0" sz="5300" b="0" i="0" u="none" strike="noStrike" kern="1200" cap="none" spc="-5" normalizeH="0" baseline="0" noProof="0" dirty="0">
                <a:ln>
                  <a:noFill/>
                </a:ln>
                <a:solidFill>
                  <a:srgbClr val="129782"/>
                </a:solidFill>
                <a:effectLst/>
                <a:uLnTx/>
                <a:uFillTx/>
                <a:latin typeface="Segoe UI Light"/>
                <a:ea typeface="+mn-ea"/>
                <a:cs typeface="Segoe UI Light"/>
              </a:rPr>
              <a:t>Unde</a:t>
            </a:r>
            <a:r>
              <a:rPr kumimoji="0" sz="5300" b="0" i="0" u="none" strike="noStrike" kern="1200" cap="none" spc="40" normalizeH="0" baseline="0" noProof="0" dirty="0">
                <a:ln>
                  <a:noFill/>
                </a:ln>
                <a:solidFill>
                  <a:srgbClr val="129782"/>
                </a:solidFill>
                <a:effectLst/>
                <a:uLnTx/>
                <a:uFillTx/>
                <a:latin typeface="Segoe UI Light"/>
                <a:ea typeface="+mn-ea"/>
                <a:cs typeface="Segoe UI Light"/>
              </a:rPr>
              <a:t>r</a:t>
            </a:r>
            <a:r>
              <a:rPr kumimoji="0" sz="5300" b="0" i="0" u="none" strike="noStrike" kern="1200" cap="none" spc="-10" normalizeH="0" baseline="0" noProof="0" dirty="0">
                <a:ln>
                  <a:noFill/>
                </a:ln>
                <a:solidFill>
                  <a:srgbClr val="129782"/>
                </a:solidFill>
                <a:effectLst/>
                <a:uLnTx/>
                <a:uFillTx/>
                <a:latin typeface="Segoe UI Light"/>
                <a:ea typeface="+mn-ea"/>
                <a:cs typeface="Segoe UI Light"/>
              </a:rPr>
              <a:t>standing  Intelligence  </a:t>
            </a:r>
            <a:r>
              <a:rPr kumimoji="0" sz="5300" b="0" i="0" u="none" strike="noStrike" kern="1200" cap="none" spc="35" normalizeH="0" baseline="0" noProof="0" dirty="0">
                <a:ln>
                  <a:noFill/>
                </a:ln>
                <a:solidFill>
                  <a:srgbClr val="129782"/>
                </a:solidFill>
                <a:effectLst/>
                <a:uLnTx/>
                <a:uFillTx/>
                <a:latin typeface="Segoe UI Light"/>
                <a:ea typeface="+mn-ea"/>
                <a:cs typeface="Segoe UI Light"/>
              </a:rPr>
              <a:t>Service</a:t>
            </a:r>
            <a:r>
              <a:rPr kumimoji="0" sz="5300" b="0" i="0" u="none" strike="noStrike" kern="1200" cap="none" spc="-30" normalizeH="0" baseline="0" noProof="0" dirty="0">
                <a:ln>
                  <a:noFill/>
                </a:ln>
                <a:solidFill>
                  <a:srgbClr val="129782"/>
                </a:solidFill>
                <a:effectLst/>
                <a:uLnTx/>
                <a:uFillTx/>
                <a:latin typeface="Segoe UI Light"/>
                <a:ea typeface="+mn-ea"/>
                <a:cs typeface="Segoe UI Light"/>
              </a:rPr>
              <a:t> </a:t>
            </a:r>
            <a:r>
              <a:rPr kumimoji="0" sz="5300" b="0" i="0" u="none" strike="noStrike" kern="1200" cap="none" spc="-25" normalizeH="0" baseline="0" noProof="0" dirty="0">
                <a:ln>
                  <a:noFill/>
                </a:ln>
                <a:solidFill>
                  <a:srgbClr val="129782"/>
                </a:solidFill>
                <a:effectLst/>
                <a:uLnTx/>
                <a:uFillTx/>
                <a:latin typeface="Segoe UI Light"/>
                <a:ea typeface="+mn-ea"/>
                <a:cs typeface="Segoe UI Light"/>
              </a:rPr>
              <a:t>(LUIS)</a:t>
            </a:r>
            <a:endParaRPr kumimoji="0" sz="5300" b="0" i="0" u="none" strike="noStrike" kern="1200" cap="none" spc="0" normalizeH="0" baseline="0" noProof="0">
              <a:ln>
                <a:noFill/>
              </a:ln>
              <a:solidFill>
                <a:prstClr val="black"/>
              </a:solidFill>
              <a:effectLst/>
              <a:uLnTx/>
              <a:uFillTx/>
              <a:latin typeface="Segoe UI Light"/>
              <a:ea typeface="+mn-ea"/>
              <a:cs typeface="Segoe UI Light"/>
            </a:endParaRPr>
          </a:p>
        </p:txBody>
      </p:sp>
    </p:spTree>
    <p:extLst>
      <p:ext uri="{BB962C8B-B14F-4D97-AF65-F5344CB8AC3E}">
        <p14:creationId xmlns:p14="http://schemas.microsoft.com/office/powerpoint/2010/main" val="2548236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1935480"/>
          </a:xfrm>
          <a:custGeom>
            <a:avLst/>
            <a:gdLst/>
            <a:ahLst/>
            <a:cxnLst/>
            <a:rect l="l" t="t" r="r" b="b"/>
            <a:pathLst>
              <a:path w="12192000" h="1935480">
                <a:moveTo>
                  <a:pt x="0" y="1935479"/>
                </a:moveTo>
                <a:lnTo>
                  <a:pt x="12192000" y="1935479"/>
                </a:lnTo>
                <a:lnTo>
                  <a:pt x="12192000" y="0"/>
                </a:lnTo>
                <a:lnTo>
                  <a:pt x="0" y="0"/>
                </a:lnTo>
                <a:lnTo>
                  <a:pt x="0" y="1935479"/>
                </a:lnTo>
                <a:close/>
              </a:path>
            </a:pathLst>
          </a:custGeom>
          <a:solidFill>
            <a:srgbClr val="004A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7878" y="555117"/>
            <a:ext cx="8840470" cy="832485"/>
          </a:xfrm>
          <a:prstGeom prst="rect">
            <a:avLst/>
          </a:prstGeom>
        </p:spPr>
        <p:txBody>
          <a:bodyPr vert="horz" wrap="square" lIns="0" tIns="11430" rIns="0" bIns="0" rtlCol="0">
            <a:spAutoFit/>
          </a:bodyPr>
          <a:lstStyle/>
          <a:p>
            <a:pPr marL="12700">
              <a:lnSpc>
                <a:spcPct val="100000"/>
              </a:lnSpc>
              <a:spcBef>
                <a:spcPts val="90"/>
              </a:spcBef>
            </a:pPr>
            <a:r>
              <a:rPr sz="5300" u="none" spc="-40" dirty="0">
                <a:solidFill>
                  <a:srgbClr val="FFFFFF"/>
                </a:solidFill>
              </a:rPr>
              <a:t>LUIS </a:t>
            </a:r>
            <a:r>
              <a:rPr sz="5300" u="none" spc="-10" dirty="0">
                <a:solidFill>
                  <a:srgbClr val="FFFFFF"/>
                </a:solidFill>
              </a:rPr>
              <a:t>Common </a:t>
            </a:r>
            <a:r>
              <a:rPr sz="5300" u="none" spc="-5" dirty="0">
                <a:solidFill>
                  <a:srgbClr val="FFFFFF"/>
                </a:solidFill>
              </a:rPr>
              <a:t>Usage</a:t>
            </a:r>
            <a:r>
              <a:rPr sz="5300" u="none" spc="30" dirty="0">
                <a:solidFill>
                  <a:srgbClr val="FFFFFF"/>
                </a:solidFill>
              </a:rPr>
              <a:t> </a:t>
            </a:r>
            <a:r>
              <a:rPr sz="5300" u="none" spc="-10" dirty="0">
                <a:solidFill>
                  <a:srgbClr val="FFFFFF"/>
                </a:solidFill>
              </a:rPr>
              <a:t>Scenarios</a:t>
            </a:r>
            <a:endParaRPr sz="5300"/>
          </a:p>
        </p:txBody>
      </p:sp>
      <p:sp>
        <p:nvSpPr>
          <p:cNvPr id="4" name="object 4"/>
          <p:cNvSpPr txBox="1"/>
          <p:nvPr/>
        </p:nvSpPr>
        <p:spPr>
          <a:xfrm>
            <a:off x="4853432" y="4173092"/>
            <a:ext cx="2484755" cy="2056130"/>
          </a:xfrm>
          <a:prstGeom prst="rect">
            <a:avLst/>
          </a:prstGeom>
        </p:spPr>
        <p:txBody>
          <a:bodyPr vert="horz" wrap="square" lIns="0" tIns="12065" rIns="0" bIns="0" rtlCol="0">
            <a:spAutoFit/>
          </a:bodyPr>
          <a:lstStyle/>
          <a:p>
            <a:pPr marL="541020" marR="0" lvl="0" indent="0" algn="l" defTabSz="914400" rtl="0" eaLnBrk="1" fontAlgn="auto" latinLnBrk="0" hangingPunct="1">
              <a:lnSpc>
                <a:spcPct val="100000"/>
              </a:lnSpc>
              <a:spcBef>
                <a:spcPts val="95"/>
              </a:spcBef>
              <a:spcAft>
                <a:spcPts val="0"/>
              </a:spcAft>
              <a:buClrTx/>
              <a:buSzTx/>
              <a:buFontTx/>
              <a:buNone/>
              <a:tabLst/>
              <a:defRPr/>
            </a:pPr>
            <a:r>
              <a:rPr kumimoji="0" sz="2750" b="0" i="0" u="none" strike="noStrike" kern="1200" cap="none" spc="-5" normalizeH="0" baseline="0" noProof="0" dirty="0">
                <a:ln>
                  <a:noFill/>
                </a:ln>
                <a:solidFill>
                  <a:srgbClr val="FF8B00"/>
                </a:solidFill>
                <a:effectLst/>
                <a:uLnTx/>
                <a:uFillTx/>
                <a:latin typeface="Segoe UI Light"/>
                <a:ea typeface="+mn-ea"/>
                <a:cs typeface="Segoe UI Light"/>
              </a:rPr>
              <a:t>Chat</a:t>
            </a:r>
            <a:r>
              <a:rPr kumimoji="0" sz="2750" b="0" i="0" u="none" strike="noStrike" kern="1200" cap="none" spc="-20" normalizeH="0" baseline="0" noProof="0" dirty="0">
                <a:ln>
                  <a:noFill/>
                </a:ln>
                <a:solidFill>
                  <a:srgbClr val="FF8B00"/>
                </a:solidFill>
                <a:effectLst/>
                <a:uLnTx/>
                <a:uFillTx/>
                <a:latin typeface="Segoe UI Light"/>
                <a:ea typeface="+mn-ea"/>
                <a:cs typeface="Segoe UI Light"/>
              </a:rPr>
              <a:t> </a:t>
            </a:r>
            <a:r>
              <a:rPr kumimoji="0" sz="2750" b="0" i="0" u="none" strike="noStrike" kern="1200" cap="none" spc="-10" normalizeH="0" baseline="0" noProof="0" dirty="0">
                <a:ln>
                  <a:noFill/>
                </a:ln>
                <a:solidFill>
                  <a:srgbClr val="FF8B00"/>
                </a:solidFill>
                <a:effectLst/>
                <a:uLnTx/>
                <a:uFillTx/>
                <a:latin typeface="Segoe UI Light"/>
                <a:ea typeface="+mn-ea"/>
                <a:cs typeface="Segoe UI Light"/>
              </a:rPr>
              <a:t>bots</a:t>
            </a:r>
            <a:endParaRPr kumimoji="0" sz="2750" b="0" i="0" u="none" strike="noStrike" kern="1200" cap="none" spc="0" normalizeH="0" baseline="0" noProof="0">
              <a:ln>
                <a:noFill/>
              </a:ln>
              <a:solidFill>
                <a:prstClr val="black"/>
              </a:solidFill>
              <a:effectLst/>
              <a:uLnTx/>
              <a:uFillTx/>
              <a:latin typeface="Segoe UI Light"/>
              <a:ea typeface="+mn-ea"/>
              <a:cs typeface="Segoe UI Light"/>
            </a:endParaRPr>
          </a:p>
          <a:p>
            <a:pPr marL="12065" marR="5080" lvl="0" indent="0" algn="ctr" defTabSz="914400" rtl="0" eaLnBrk="1" fontAlgn="auto" latinLnBrk="0" hangingPunct="1">
              <a:lnSpc>
                <a:spcPct val="115999"/>
              </a:lnSpc>
              <a:spcBef>
                <a:spcPts val="1480"/>
              </a:spcBef>
              <a:spcAft>
                <a:spcPts val="0"/>
              </a:spcAft>
              <a:buClrTx/>
              <a:buSzTx/>
              <a:buFontTx/>
              <a:buNone/>
              <a:tabLst/>
              <a:defRPr/>
            </a:pPr>
            <a:r>
              <a:rPr kumimoji="0" sz="1150" b="0" i="0" u="none" strike="noStrike" kern="1200" cap="none" spc="10" normalizeH="0" baseline="0" noProof="0" dirty="0">
                <a:ln>
                  <a:noFill/>
                </a:ln>
                <a:solidFill>
                  <a:srgbClr val="505050"/>
                </a:solidFill>
                <a:effectLst/>
                <a:uLnTx/>
                <a:uFillTx/>
                <a:latin typeface="Segoe UI"/>
                <a:ea typeface="+mn-ea"/>
                <a:cs typeface="Segoe UI"/>
              </a:rPr>
              <a:t>LUIS </a:t>
            </a:r>
            <a:r>
              <a:rPr kumimoji="0" sz="1150" b="0" i="0" u="none" strike="noStrike" kern="1200" cap="none" spc="5" normalizeH="0" baseline="0" noProof="0" dirty="0">
                <a:ln>
                  <a:noFill/>
                </a:ln>
                <a:solidFill>
                  <a:srgbClr val="505050"/>
                </a:solidFill>
                <a:effectLst/>
                <a:uLnTx/>
                <a:uFillTx/>
                <a:latin typeface="Segoe UI"/>
                <a:ea typeface="+mn-ea"/>
                <a:cs typeface="Segoe UI"/>
              </a:rPr>
              <a:t>offers integration </a:t>
            </a:r>
            <a:r>
              <a:rPr kumimoji="0" sz="1150" b="0" i="0" u="none" strike="noStrike" kern="1200" cap="none" spc="10" normalizeH="0" baseline="0" noProof="0" dirty="0">
                <a:ln>
                  <a:noFill/>
                </a:ln>
                <a:solidFill>
                  <a:srgbClr val="505050"/>
                </a:solidFill>
                <a:effectLst/>
                <a:uLnTx/>
                <a:uFillTx/>
                <a:latin typeface="Segoe UI"/>
                <a:ea typeface="+mn-ea"/>
                <a:cs typeface="Segoe UI"/>
              </a:rPr>
              <a:t>with Microsoft  </a:t>
            </a:r>
            <a:r>
              <a:rPr kumimoji="0" sz="1150" b="0" i="0" u="none" strike="noStrike" kern="1200" cap="none" spc="5" normalizeH="0" baseline="0" noProof="0" dirty="0">
                <a:ln>
                  <a:noFill/>
                </a:ln>
                <a:solidFill>
                  <a:srgbClr val="505050"/>
                </a:solidFill>
                <a:effectLst/>
                <a:uLnTx/>
                <a:uFillTx/>
                <a:latin typeface="Segoe UI"/>
                <a:ea typeface="+mn-ea"/>
                <a:cs typeface="Segoe UI"/>
              </a:rPr>
              <a:t>Bot </a:t>
            </a:r>
            <a:r>
              <a:rPr kumimoji="0" sz="1150" b="0" i="0" u="none" strike="noStrike" kern="1200" cap="none" spc="10" normalizeH="0" baseline="0" noProof="0" dirty="0">
                <a:ln>
                  <a:noFill/>
                </a:ln>
                <a:solidFill>
                  <a:srgbClr val="505050"/>
                </a:solidFill>
                <a:effectLst/>
                <a:uLnTx/>
                <a:uFillTx/>
                <a:latin typeface="Segoe UI"/>
                <a:ea typeface="+mn-ea"/>
                <a:cs typeface="Segoe UI"/>
              </a:rPr>
              <a:t>Framework and </a:t>
            </a:r>
            <a:r>
              <a:rPr kumimoji="0" sz="1150" b="0" i="0" u="none" strike="noStrike" kern="1200" cap="none" spc="5" normalizeH="0" baseline="0" noProof="0" dirty="0">
                <a:ln>
                  <a:noFill/>
                </a:ln>
                <a:solidFill>
                  <a:srgbClr val="505050"/>
                </a:solidFill>
                <a:effectLst/>
                <a:uLnTx/>
                <a:uFillTx/>
                <a:latin typeface="Segoe UI"/>
                <a:ea typeface="+mn-ea"/>
                <a:cs typeface="Segoe UI"/>
              </a:rPr>
              <a:t>Slack, which  </a:t>
            </a:r>
            <a:r>
              <a:rPr kumimoji="0" sz="1150" b="0" i="0" u="none" strike="noStrike" kern="1200" cap="none" spc="10" normalizeH="0" baseline="0" noProof="0" dirty="0">
                <a:ln>
                  <a:noFill/>
                </a:ln>
                <a:solidFill>
                  <a:srgbClr val="505050"/>
                </a:solidFill>
                <a:effectLst/>
                <a:uLnTx/>
                <a:uFillTx/>
                <a:latin typeface="Segoe UI"/>
                <a:ea typeface="+mn-ea"/>
                <a:cs typeface="Segoe UI"/>
              </a:rPr>
              <a:t>enables developers to </a:t>
            </a:r>
            <a:r>
              <a:rPr kumimoji="0" sz="1150" b="0" i="0" u="none" strike="noStrike" kern="1200" cap="none" spc="5" normalizeH="0" baseline="0" noProof="0" dirty="0">
                <a:ln>
                  <a:noFill/>
                </a:ln>
                <a:solidFill>
                  <a:srgbClr val="505050"/>
                </a:solidFill>
                <a:effectLst/>
                <a:uLnTx/>
                <a:uFillTx/>
                <a:latin typeface="Segoe UI"/>
                <a:ea typeface="+mn-ea"/>
                <a:cs typeface="Segoe UI"/>
              </a:rPr>
              <a:t>build </a:t>
            </a:r>
            <a:r>
              <a:rPr kumimoji="0" sz="1150" b="0" i="0" u="none" strike="noStrike" kern="1200" cap="none" spc="10" normalizeH="0" baseline="0" noProof="0" dirty="0">
                <a:ln>
                  <a:noFill/>
                </a:ln>
                <a:solidFill>
                  <a:srgbClr val="505050"/>
                </a:solidFill>
                <a:effectLst/>
                <a:uLnTx/>
                <a:uFillTx/>
                <a:latin typeface="Segoe UI"/>
                <a:ea typeface="+mn-ea"/>
                <a:cs typeface="Segoe UI"/>
              </a:rPr>
              <a:t>and  </a:t>
            </a:r>
            <a:r>
              <a:rPr kumimoji="0" sz="1150" b="0" i="0" u="none" strike="noStrike" kern="1200" cap="none" spc="5" normalizeH="0" baseline="0" noProof="0" dirty="0">
                <a:ln>
                  <a:noFill/>
                </a:ln>
                <a:solidFill>
                  <a:srgbClr val="505050"/>
                </a:solidFill>
                <a:effectLst/>
                <a:uLnTx/>
                <a:uFillTx/>
                <a:latin typeface="Segoe UI"/>
                <a:ea typeface="+mn-ea"/>
                <a:cs typeface="Segoe UI"/>
              </a:rPr>
              <a:t>connect intelligent </a:t>
            </a:r>
            <a:r>
              <a:rPr kumimoji="0" sz="1150" b="0" i="0" u="none" strike="noStrike" kern="1200" cap="none" spc="10" normalizeH="0" baseline="0" noProof="0" dirty="0">
                <a:ln>
                  <a:noFill/>
                </a:ln>
                <a:solidFill>
                  <a:srgbClr val="505050"/>
                </a:solidFill>
                <a:effectLst/>
                <a:uLnTx/>
                <a:uFillTx/>
                <a:latin typeface="Segoe UI"/>
                <a:ea typeface="+mn-ea"/>
                <a:cs typeface="Segoe UI"/>
              </a:rPr>
              <a:t>bots to </a:t>
            </a:r>
            <a:r>
              <a:rPr kumimoji="0" sz="1150" b="0" i="0" u="none" strike="noStrike" kern="1200" cap="none" spc="5" normalizeH="0" baseline="0" noProof="0" dirty="0">
                <a:ln>
                  <a:noFill/>
                </a:ln>
                <a:solidFill>
                  <a:srgbClr val="505050"/>
                </a:solidFill>
                <a:effectLst/>
                <a:uLnTx/>
                <a:uFillTx/>
                <a:latin typeface="Segoe UI"/>
                <a:ea typeface="+mn-ea"/>
                <a:cs typeface="Segoe UI"/>
              </a:rPr>
              <a:t>interact  </a:t>
            </a:r>
            <a:r>
              <a:rPr kumimoji="0" sz="1150" b="0" i="0" u="none" strike="noStrike" kern="1200" cap="none" spc="10" normalizeH="0" baseline="0" noProof="0" dirty="0">
                <a:ln>
                  <a:noFill/>
                </a:ln>
                <a:solidFill>
                  <a:srgbClr val="505050"/>
                </a:solidFill>
                <a:effectLst/>
                <a:uLnTx/>
                <a:uFillTx/>
                <a:latin typeface="Segoe UI"/>
                <a:ea typeface="+mn-ea"/>
                <a:cs typeface="Segoe UI"/>
              </a:rPr>
              <a:t>with </a:t>
            </a:r>
            <a:r>
              <a:rPr kumimoji="0" sz="1150" b="0" i="0" u="none" strike="noStrike" kern="1200" cap="none" spc="5" normalizeH="0" baseline="0" noProof="0" dirty="0">
                <a:ln>
                  <a:noFill/>
                </a:ln>
                <a:solidFill>
                  <a:srgbClr val="505050"/>
                </a:solidFill>
                <a:effectLst/>
                <a:uLnTx/>
                <a:uFillTx/>
                <a:latin typeface="Segoe UI"/>
                <a:ea typeface="+mn-ea"/>
                <a:cs typeface="Segoe UI"/>
              </a:rPr>
              <a:t>users </a:t>
            </a:r>
            <a:r>
              <a:rPr kumimoji="0" sz="1150" b="0" i="0" u="none" strike="noStrike" kern="1200" cap="none" spc="10" normalizeH="0" baseline="0" noProof="0" dirty="0">
                <a:ln>
                  <a:noFill/>
                </a:ln>
                <a:solidFill>
                  <a:srgbClr val="505050"/>
                </a:solidFill>
                <a:effectLst/>
                <a:uLnTx/>
                <a:uFillTx/>
                <a:latin typeface="Segoe UI"/>
                <a:ea typeface="+mn-ea"/>
                <a:cs typeface="Segoe UI"/>
              </a:rPr>
              <a:t>no matter which device  </a:t>
            </a:r>
            <a:r>
              <a:rPr kumimoji="0" sz="1150" b="0" i="0" u="none" strike="noStrike" kern="1200" cap="none" spc="5" normalizeH="0" baseline="0" noProof="0" dirty="0">
                <a:ln>
                  <a:noFill/>
                </a:ln>
                <a:solidFill>
                  <a:srgbClr val="505050"/>
                </a:solidFill>
                <a:effectLst/>
                <a:uLnTx/>
                <a:uFillTx/>
                <a:latin typeface="Segoe UI"/>
                <a:ea typeface="+mn-ea"/>
                <a:cs typeface="Segoe UI"/>
              </a:rPr>
              <a:t>they </a:t>
            </a:r>
            <a:r>
              <a:rPr kumimoji="0" sz="1150" b="0" i="0" u="none" strike="noStrike" kern="1200" cap="none" spc="10" normalizeH="0" baseline="0" noProof="0" dirty="0">
                <a:ln>
                  <a:noFill/>
                </a:ln>
                <a:solidFill>
                  <a:srgbClr val="505050"/>
                </a:solidFill>
                <a:effectLst/>
                <a:uLnTx/>
                <a:uFillTx/>
                <a:latin typeface="Segoe UI"/>
                <a:ea typeface="+mn-ea"/>
                <a:cs typeface="Segoe UI"/>
              </a:rPr>
              <a:t>are on </a:t>
            </a:r>
            <a:r>
              <a:rPr kumimoji="0" sz="1150" b="0" i="0" u="none" strike="noStrike" kern="1200" cap="none" spc="5" normalizeH="0" baseline="0" noProof="0" dirty="0">
                <a:ln>
                  <a:noFill/>
                </a:ln>
                <a:solidFill>
                  <a:srgbClr val="505050"/>
                </a:solidFill>
                <a:effectLst/>
                <a:uLnTx/>
                <a:uFillTx/>
                <a:latin typeface="Segoe UI"/>
                <a:ea typeface="+mn-ea"/>
                <a:cs typeface="Segoe UI"/>
              </a:rPr>
              <a:t>or </a:t>
            </a:r>
            <a:r>
              <a:rPr kumimoji="0" sz="1150" b="0" i="0" u="none" strike="noStrike" kern="1200" cap="none" spc="10" normalizeH="0" baseline="0" noProof="0" dirty="0">
                <a:ln>
                  <a:noFill/>
                </a:ln>
                <a:solidFill>
                  <a:srgbClr val="505050"/>
                </a:solidFill>
                <a:effectLst/>
                <a:uLnTx/>
                <a:uFillTx/>
                <a:latin typeface="Segoe UI"/>
                <a:ea typeface="+mn-ea"/>
                <a:cs typeface="Segoe UI"/>
              </a:rPr>
              <a:t>which </a:t>
            </a:r>
            <a:r>
              <a:rPr kumimoji="0" sz="1150" b="0" i="0" u="none" strike="noStrike" kern="1200" cap="none" spc="5" normalizeH="0" baseline="0" noProof="0" dirty="0">
                <a:ln>
                  <a:noFill/>
                </a:ln>
                <a:solidFill>
                  <a:srgbClr val="505050"/>
                </a:solidFill>
                <a:effectLst/>
                <a:uLnTx/>
                <a:uFillTx/>
                <a:latin typeface="Segoe UI"/>
                <a:ea typeface="+mn-ea"/>
                <a:cs typeface="Segoe UI"/>
              </a:rPr>
              <a:t>technology they  </a:t>
            </a:r>
            <a:r>
              <a:rPr kumimoji="0" sz="1150" b="0" i="0" u="none" strike="noStrike" kern="1200" cap="none" spc="10" normalizeH="0" baseline="0" noProof="0" dirty="0">
                <a:ln>
                  <a:noFill/>
                </a:ln>
                <a:solidFill>
                  <a:srgbClr val="505050"/>
                </a:solidFill>
                <a:effectLst/>
                <a:uLnTx/>
                <a:uFillTx/>
                <a:latin typeface="Segoe UI"/>
                <a:ea typeface="+mn-ea"/>
                <a:cs typeface="Segoe UI"/>
              </a:rPr>
              <a:t>are</a:t>
            </a:r>
            <a:r>
              <a:rPr kumimoji="0" sz="1150" b="0" i="0" u="none" strike="noStrike" kern="1200" cap="none" spc="-5" normalizeH="0" baseline="0" noProof="0" dirty="0">
                <a:ln>
                  <a:noFill/>
                </a:ln>
                <a:solidFill>
                  <a:srgbClr val="505050"/>
                </a:solidFill>
                <a:effectLst/>
                <a:uLnTx/>
                <a:uFillTx/>
                <a:latin typeface="Segoe UI"/>
                <a:ea typeface="+mn-ea"/>
                <a:cs typeface="Segoe UI"/>
              </a:rPr>
              <a:t> </a:t>
            </a:r>
            <a:r>
              <a:rPr kumimoji="0" sz="1150" b="0" i="0" u="none" strike="noStrike" kern="1200" cap="none" spc="5" normalizeH="0" baseline="0" noProof="0" dirty="0">
                <a:ln>
                  <a:noFill/>
                </a:ln>
                <a:solidFill>
                  <a:srgbClr val="505050"/>
                </a:solidFill>
                <a:effectLst/>
                <a:uLnTx/>
                <a:uFillTx/>
                <a:latin typeface="Segoe UI"/>
                <a:ea typeface="+mn-ea"/>
                <a:cs typeface="Segoe UI"/>
              </a:rPr>
              <a:t>using</a:t>
            </a:r>
            <a:endParaRPr kumimoji="0" sz="1150" b="0" i="0" u="none" strike="noStrike" kern="1200" cap="none" spc="0" normalizeH="0" baseline="0" noProof="0">
              <a:ln>
                <a:noFill/>
              </a:ln>
              <a:solidFill>
                <a:prstClr val="black"/>
              </a:solidFill>
              <a:effectLst/>
              <a:uLnTx/>
              <a:uFillTx/>
              <a:latin typeface="Segoe UI"/>
              <a:ea typeface="+mn-ea"/>
              <a:cs typeface="Segoe UI"/>
            </a:endParaRPr>
          </a:p>
        </p:txBody>
      </p:sp>
      <p:sp>
        <p:nvSpPr>
          <p:cNvPr id="5" name="object 5"/>
          <p:cNvSpPr txBox="1"/>
          <p:nvPr/>
        </p:nvSpPr>
        <p:spPr>
          <a:xfrm>
            <a:off x="8428735" y="4173092"/>
            <a:ext cx="2513330" cy="144653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750" b="0" i="0" u="none" strike="noStrike" kern="1200" cap="none" spc="15" normalizeH="0" baseline="0" noProof="0" dirty="0">
                <a:ln>
                  <a:noFill/>
                </a:ln>
                <a:solidFill>
                  <a:srgbClr val="FF8B00"/>
                </a:solidFill>
                <a:effectLst/>
                <a:uLnTx/>
                <a:uFillTx/>
                <a:latin typeface="Segoe UI Light"/>
                <a:ea typeface="+mn-ea"/>
                <a:cs typeface="Segoe UI Light"/>
              </a:rPr>
              <a:t>Virtual</a:t>
            </a:r>
            <a:r>
              <a:rPr kumimoji="0" sz="2750" b="0" i="0" u="none" strike="noStrike" kern="1200" cap="none" spc="-75" normalizeH="0" baseline="0" noProof="0" dirty="0">
                <a:ln>
                  <a:noFill/>
                </a:ln>
                <a:solidFill>
                  <a:srgbClr val="FF8B00"/>
                </a:solidFill>
                <a:effectLst/>
                <a:uLnTx/>
                <a:uFillTx/>
                <a:latin typeface="Segoe UI Light"/>
                <a:ea typeface="+mn-ea"/>
                <a:cs typeface="Segoe UI Light"/>
              </a:rPr>
              <a:t> </a:t>
            </a:r>
            <a:r>
              <a:rPr kumimoji="0" sz="2750" b="0" i="0" u="none" strike="noStrike" kern="1200" cap="none" spc="-5" normalizeH="0" baseline="0" noProof="0" dirty="0">
                <a:ln>
                  <a:noFill/>
                </a:ln>
                <a:solidFill>
                  <a:srgbClr val="FF8B00"/>
                </a:solidFill>
                <a:effectLst/>
                <a:uLnTx/>
                <a:uFillTx/>
                <a:latin typeface="Segoe UI Light"/>
                <a:ea typeface="+mn-ea"/>
                <a:cs typeface="Segoe UI Light"/>
              </a:rPr>
              <a:t>assistance</a:t>
            </a:r>
            <a:endParaRPr kumimoji="0" sz="2750" b="0" i="0" u="none" strike="noStrike" kern="1200" cap="none" spc="0" normalizeH="0" baseline="0" noProof="0">
              <a:ln>
                <a:noFill/>
              </a:ln>
              <a:solidFill>
                <a:prstClr val="black"/>
              </a:solidFill>
              <a:effectLst/>
              <a:uLnTx/>
              <a:uFillTx/>
              <a:latin typeface="Segoe UI Light"/>
              <a:ea typeface="+mn-ea"/>
              <a:cs typeface="Segoe UI Light"/>
            </a:endParaRPr>
          </a:p>
          <a:p>
            <a:pPr marL="20320" marR="12700" lvl="0" indent="-1270" algn="ctr" defTabSz="914400" rtl="0" eaLnBrk="1" fontAlgn="auto" latinLnBrk="0" hangingPunct="1">
              <a:lnSpc>
                <a:spcPct val="115999"/>
              </a:lnSpc>
              <a:spcBef>
                <a:spcPts val="1480"/>
              </a:spcBef>
              <a:spcAft>
                <a:spcPts val="0"/>
              </a:spcAft>
              <a:buClrTx/>
              <a:buSzTx/>
              <a:buFontTx/>
              <a:buNone/>
              <a:tabLst/>
              <a:defRPr/>
            </a:pPr>
            <a:r>
              <a:rPr kumimoji="0" sz="1150" b="0" i="0" u="none" strike="noStrike" kern="1200" cap="none" spc="10" normalizeH="0" baseline="0" noProof="0" dirty="0">
                <a:ln>
                  <a:noFill/>
                </a:ln>
                <a:solidFill>
                  <a:srgbClr val="505050"/>
                </a:solidFill>
                <a:effectLst/>
                <a:uLnTx/>
                <a:uFillTx/>
                <a:latin typeface="Segoe UI"/>
                <a:ea typeface="+mn-ea"/>
                <a:cs typeface="Segoe UI"/>
              </a:rPr>
              <a:t>LUIS uses pre-built models from </a:t>
            </a:r>
            <a:r>
              <a:rPr kumimoji="0" sz="1150" b="0" i="0" u="none" strike="noStrike" kern="1200" cap="none" spc="5" normalizeH="0" baseline="0" noProof="0" dirty="0">
                <a:ln>
                  <a:noFill/>
                </a:ln>
                <a:solidFill>
                  <a:srgbClr val="505050"/>
                </a:solidFill>
                <a:effectLst/>
                <a:uLnTx/>
                <a:uFillTx/>
                <a:latin typeface="Segoe UI"/>
                <a:ea typeface="+mn-ea"/>
                <a:cs typeface="Segoe UI"/>
              </a:rPr>
              <a:t>Bing  </a:t>
            </a:r>
            <a:r>
              <a:rPr kumimoji="0" sz="1150" b="0" i="0" u="none" strike="noStrike" kern="1200" cap="none" spc="10" normalizeH="0" baseline="0" noProof="0" dirty="0">
                <a:ln>
                  <a:noFill/>
                </a:ln>
                <a:solidFill>
                  <a:srgbClr val="505050"/>
                </a:solidFill>
                <a:effectLst/>
                <a:uLnTx/>
                <a:uFillTx/>
                <a:latin typeface="Segoe UI"/>
                <a:ea typeface="+mn-ea"/>
                <a:cs typeface="Segoe UI"/>
              </a:rPr>
              <a:t>and Cortana </a:t>
            </a:r>
            <a:r>
              <a:rPr kumimoji="0" sz="1150" b="0" i="0" u="none" strike="noStrike" kern="1200" cap="none" spc="5" normalizeH="0" baseline="0" noProof="0" dirty="0">
                <a:ln>
                  <a:noFill/>
                </a:ln>
                <a:solidFill>
                  <a:srgbClr val="505050"/>
                </a:solidFill>
                <a:effectLst/>
                <a:uLnTx/>
                <a:uFillTx/>
                <a:latin typeface="Segoe UI"/>
                <a:ea typeface="+mn-ea"/>
                <a:cs typeface="Segoe UI"/>
              </a:rPr>
              <a:t>which </a:t>
            </a:r>
            <a:r>
              <a:rPr kumimoji="0" sz="1150" b="0" i="0" u="none" strike="noStrike" kern="1200" cap="none" spc="10" normalizeH="0" baseline="0" noProof="0" dirty="0">
                <a:ln>
                  <a:noFill/>
                </a:ln>
                <a:solidFill>
                  <a:srgbClr val="505050"/>
                </a:solidFill>
                <a:effectLst/>
                <a:uLnTx/>
                <a:uFillTx/>
                <a:latin typeface="Segoe UI"/>
                <a:ea typeface="+mn-ea"/>
                <a:cs typeface="Segoe UI"/>
              </a:rPr>
              <a:t>enable</a:t>
            </a:r>
            <a:r>
              <a:rPr kumimoji="0" sz="1150" b="0" i="0" u="none" strike="noStrike" kern="1200" cap="none" spc="-30" normalizeH="0" baseline="0" noProof="0" dirty="0">
                <a:ln>
                  <a:noFill/>
                </a:ln>
                <a:solidFill>
                  <a:srgbClr val="505050"/>
                </a:solidFill>
                <a:effectLst/>
                <a:uLnTx/>
                <a:uFillTx/>
                <a:latin typeface="Segoe UI"/>
                <a:ea typeface="+mn-ea"/>
                <a:cs typeface="Segoe UI"/>
              </a:rPr>
              <a:t> </a:t>
            </a:r>
            <a:r>
              <a:rPr kumimoji="0" sz="1150" b="0" i="0" u="none" strike="noStrike" kern="1200" cap="none" spc="5" normalizeH="0" baseline="0" noProof="0" dirty="0">
                <a:ln>
                  <a:noFill/>
                </a:ln>
                <a:solidFill>
                  <a:srgbClr val="505050"/>
                </a:solidFill>
                <a:effectLst/>
                <a:uLnTx/>
                <a:uFillTx/>
                <a:latin typeface="Segoe UI"/>
                <a:ea typeface="+mn-ea"/>
                <a:cs typeface="Segoe UI"/>
              </a:rPr>
              <a:t>developers  </a:t>
            </a:r>
            <a:r>
              <a:rPr kumimoji="0" sz="1150" b="0" i="0" u="none" strike="noStrike" kern="1200" cap="none" spc="10" normalizeH="0" baseline="0" noProof="0" dirty="0">
                <a:ln>
                  <a:noFill/>
                </a:ln>
                <a:solidFill>
                  <a:srgbClr val="505050"/>
                </a:solidFill>
                <a:effectLst/>
                <a:uLnTx/>
                <a:uFillTx/>
                <a:latin typeface="Segoe UI"/>
                <a:ea typeface="+mn-ea"/>
                <a:cs typeface="Segoe UI"/>
              </a:rPr>
              <a:t>to easily </a:t>
            </a:r>
            <a:r>
              <a:rPr kumimoji="0" sz="1150" b="0" i="0" u="none" strike="noStrike" kern="1200" cap="none" spc="15" normalizeH="0" baseline="0" noProof="0" dirty="0">
                <a:ln>
                  <a:noFill/>
                </a:ln>
                <a:solidFill>
                  <a:srgbClr val="505050"/>
                </a:solidFill>
                <a:effectLst/>
                <a:uLnTx/>
                <a:uFillTx/>
                <a:latin typeface="Segoe UI"/>
                <a:ea typeface="+mn-ea"/>
                <a:cs typeface="Segoe UI"/>
              </a:rPr>
              <a:t>add </a:t>
            </a:r>
            <a:r>
              <a:rPr kumimoji="0" sz="1150" b="0" i="0" u="none" strike="noStrike" kern="1200" cap="none" spc="5" normalizeH="0" baseline="0" noProof="0" dirty="0">
                <a:ln>
                  <a:noFill/>
                </a:ln>
                <a:solidFill>
                  <a:srgbClr val="505050"/>
                </a:solidFill>
                <a:effectLst/>
                <a:uLnTx/>
                <a:uFillTx/>
                <a:latin typeface="Segoe UI"/>
                <a:ea typeface="+mn-ea"/>
                <a:cs typeface="Segoe UI"/>
              </a:rPr>
              <a:t>personal </a:t>
            </a:r>
            <a:r>
              <a:rPr kumimoji="0" sz="1150" b="0" i="0" u="none" strike="noStrike" kern="1200" cap="none" spc="10" normalizeH="0" baseline="0" noProof="0" dirty="0">
                <a:ln>
                  <a:noFill/>
                </a:ln>
                <a:solidFill>
                  <a:srgbClr val="505050"/>
                </a:solidFill>
                <a:effectLst/>
                <a:uLnTx/>
                <a:uFillTx/>
                <a:latin typeface="Segoe UI"/>
                <a:ea typeface="+mn-ea"/>
                <a:cs typeface="Segoe UI"/>
              </a:rPr>
              <a:t>assistant  </a:t>
            </a:r>
            <a:r>
              <a:rPr kumimoji="0" sz="1150" b="0" i="0" u="none" strike="noStrike" kern="1200" cap="none" spc="5" normalizeH="0" baseline="0" noProof="0" dirty="0">
                <a:ln>
                  <a:noFill/>
                </a:ln>
                <a:solidFill>
                  <a:srgbClr val="505050"/>
                </a:solidFill>
                <a:effectLst/>
                <a:uLnTx/>
                <a:uFillTx/>
                <a:latin typeface="Segoe UI"/>
                <a:ea typeface="+mn-ea"/>
                <a:cs typeface="Segoe UI"/>
              </a:rPr>
              <a:t>functionalities </a:t>
            </a:r>
            <a:r>
              <a:rPr kumimoji="0" sz="1150" b="0" i="0" u="none" strike="noStrike" kern="1200" cap="none" spc="10" normalizeH="0" baseline="0" noProof="0" dirty="0">
                <a:ln>
                  <a:noFill/>
                </a:ln>
                <a:solidFill>
                  <a:srgbClr val="505050"/>
                </a:solidFill>
                <a:effectLst/>
                <a:uLnTx/>
                <a:uFillTx/>
                <a:latin typeface="Segoe UI"/>
                <a:ea typeface="+mn-ea"/>
                <a:cs typeface="Segoe UI"/>
              </a:rPr>
              <a:t>to </a:t>
            </a:r>
            <a:r>
              <a:rPr kumimoji="0" sz="1150" b="0" i="0" u="none" strike="noStrike" kern="1200" cap="none" spc="5" normalizeH="0" baseline="0" noProof="0" dirty="0">
                <a:ln>
                  <a:noFill/>
                </a:ln>
                <a:solidFill>
                  <a:srgbClr val="505050"/>
                </a:solidFill>
                <a:effectLst/>
                <a:uLnTx/>
                <a:uFillTx/>
                <a:latin typeface="Segoe UI"/>
                <a:ea typeface="+mn-ea"/>
                <a:cs typeface="Segoe UI"/>
              </a:rPr>
              <a:t>their</a:t>
            </a:r>
            <a:r>
              <a:rPr kumimoji="0" sz="1150" b="0" i="0" u="none" strike="noStrike" kern="1200" cap="none" spc="0" normalizeH="0" baseline="0" noProof="0" dirty="0">
                <a:ln>
                  <a:noFill/>
                </a:ln>
                <a:solidFill>
                  <a:srgbClr val="505050"/>
                </a:solidFill>
                <a:effectLst/>
                <a:uLnTx/>
                <a:uFillTx/>
                <a:latin typeface="Segoe UI"/>
                <a:ea typeface="+mn-ea"/>
                <a:cs typeface="Segoe UI"/>
              </a:rPr>
              <a:t> </a:t>
            </a:r>
            <a:r>
              <a:rPr kumimoji="0" sz="1150" b="0" i="0" u="none" strike="noStrike" kern="1200" cap="none" spc="10" normalizeH="0" baseline="0" noProof="0" dirty="0">
                <a:ln>
                  <a:noFill/>
                </a:ln>
                <a:solidFill>
                  <a:srgbClr val="505050"/>
                </a:solidFill>
                <a:effectLst/>
                <a:uLnTx/>
                <a:uFillTx/>
                <a:latin typeface="Segoe UI"/>
                <a:ea typeface="+mn-ea"/>
                <a:cs typeface="Segoe UI"/>
              </a:rPr>
              <a:t>apps.</a:t>
            </a:r>
            <a:endParaRPr kumimoji="0" sz="1150" b="0" i="0" u="none" strike="noStrike" kern="1200" cap="none" spc="0" normalizeH="0" baseline="0" noProof="0">
              <a:ln>
                <a:noFill/>
              </a:ln>
              <a:solidFill>
                <a:prstClr val="black"/>
              </a:solidFill>
              <a:effectLst/>
              <a:uLnTx/>
              <a:uFillTx/>
              <a:latin typeface="Segoe UI"/>
              <a:ea typeface="+mn-ea"/>
              <a:cs typeface="Segoe UI"/>
            </a:endParaRPr>
          </a:p>
        </p:txBody>
      </p:sp>
      <p:sp>
        <p:nvSpPr>
          <p:cNvPr id="6" name="object 6"/>
          <p:cNvSpPr txBox="1"/>
          <p:nvPr/>
        </p:nvSpPr>
        <p:spPr>
          <a:xfrm>
            <a:off x="1322324" y="4173092"/>
            <a:ext cx="2370455" cy="1853564"/>
          </a:xfrm>
          <a:prstGeom prst="rect">
            <a:avLst/>
          </a:prstGeom>
        </p:spPr>
        <p:txBody>
          <a:bodyPr vert="horz" wrap="square" lIns="0" tIns="12065" rIns="0" bIns="0" rtlCol="0">
            <a:spAutoFit/>
          </a:bodyPr>
          <a:lstStyle/>
          <a:p>
            <a:pPr marL="55244" marR="0" lvl="0" indent="0" algn="l" defTabSz="914400" rtl="0" eaLnBrk="1" fontAlgn="auto" latinLnBrk="0" hangingPunct="1">
              <a:lnSpc>
                <a:spcPct val="100000"/>
              </a:lnSpc>
              <a:spcBef>
                <a:spcPts val="95"/>
              </a:spcBef>
              <a:spcAft>
                <a:spcPts val="0"/>
              </a:spcAft>
              <a:buClrTx/>
              <a:buSzTx/>
              <a:buFontTx/>
              <a:buNone/>
              <a:tabLst/>
              <a:defRPr/>
            </a:pPr>
            <a:r>
              <a:rPr kumimoji="0" sz="2750" b="0" i="0" u="none" strike="noStrike" kern="1200" cap="none" spc="-10" normalizeH="0" baseline="0" noProof="0" dirty="0">
                <a:ln>
                  <a:noFill/>
                </a:ln>
                <a:solidFill>
                  <a:srgbClr val="FF8B00"/>
                </a:solidFill>
                <a:effectLst/>
                <a:uLnTx/>
                <a:uFillTx/>
                <a:latin typeface="Segoe UI Light"/>
                <a:ea typeface="+mn-ea"/>
                <a:cs typeface="Segoe UI Light"/>
              </a:rPr>
              <a:t>IoT</a:t>
            </a:r>
            <a:r>
              <a:rPr kumimoji="0" sz="2750" b="0" i="0" u="none" strike="noStrike" kern="1200" cap="none" spc="-55" normalizeH="0" baseline="0" noProof="0" dirty="0">
                <a:ln>
                  <a:noFill/>
                </a:ln>
                <a:solidFill>
                  <a:srgbClr val="FF8B00"/>
                </a:solidFill>
                <a:effectLst/>
                <a:uLnTx/>
                <a:uFillTx/>
                <a:latin typeface="Segoe UI Light"/>
                <a:ea typeface="+mn-ea"/>
                <a:cs typeface="Segoe UI Light"/>
              </a:rPr>
              <a:t> </a:t>
            </a:r>
            <a:r>
              <a:rPr kumimoji="0" sz="2750" b="0" i="0" u="none" strike="noStrike" kern="1200" cap="none" spc="-5" normalizeH="0" baseline="0" noProof="0" dirty="0">
                <a:ln>
                  <a:noFill/>
                </a:ln>
                <a:solidFill>
                  <a:srgbClr val="FF8B00"/>
                </a:solidFill>
                <a:effectLst/>
                <a:uLnTx/>
                <a:uFillTx/>
                <a:latin typeface="Segoe UI Light"/>
                <a:ea typeface="+mn-ea"/>
                <a:cs typeface="Segoe UI Light"/>
              </a:rPr>
              <a:t>experiences</a:t>
            </a:r>
            <a:endParaRPr kumimoji="0" sz="2750" b="0" i="0" u="none" strike="noStrike" kern="1200" cap="none" spc="0" normalizeH="0" baseline="0" noProof="0">
              <a:ln>
                <a:noFill/>
              </a:ln>
              <a:solidFill>
                <a:prstClr val="black"/>
              </a:solidFill>
              <a:effectLst/>
              <a:uLnTx/>
              <a:uFillTx/>
              <a:latin typeface="Segoe UI Light"/>
              <a:ea typeface="+mn-ea"/>
              <a:cs typeface="Segoe UI Light"/>
            </a:endParaRPr>
          </a:p>
          <a:p>
            <a:pPr marL="12700" marR="5080" lvl="0" indent="-1905" algn="ctr" defTabSz="914400" rtl="0" eaLnBrk="1" fontAlgn="auto" latinLnBrk="0" hangingPunct="1">
              <a:lnSpc>
                <a:spcPct val="115999"/>
              </a:lnSpc>
              <a:spcBef>
                <a:spcPts val="1480"/>
              </a:spcBef>
              <a:spcAft>
                <a:spcPts val="0"/>
              </a:spcAft>
              <a:buClrTx/>
              <a:buSzTx/>
              <a:buFontTx/>
              <a:buNone/>
              <a:tabLst/>
              <a:defRPr/>
            </a:pPr>
            <a:r>
              <a:rPr kumimoji="0" sz="1150" b="0" i="0" u="none" strike="noStrike" kern="1200" cap="none" spc="10" normalizeH="0" baseline="0" noProof="0" dirty="0">
                <a:ln>
                  <a:noFill/>
                </a:ln>
                <a:solidFill>
                  <a:srgbClr val="505050"/>
                </a:solidFill>
                <a:effectLst/>
                <a:uLnTx/>
                <a:uFillTx/>
                <a:latin typeface="Segoe UI"/>
                <a:ea typeface="+mn-ea"/>
                <a:cs typeface="Segoe UI"/>
              </a:rPr>
              <a:t>LUIS has been used to </a:t>
            </a:r>
            <a:r>
              <a:rPr kumimoji="0" sz="1150" b="0" i="0" u="none" strike="noStrike" kern="1200" cap="none" spc="5" normalizeH="0" baseline="0" noProof="0" dirty="0">
                <a:ln>
                  <a:noFill/>
                </a:ln>
                <a:solidFill>
                  <a:srgbClr val="505050"/>
                </a:solidFill>
                <a:effectLst/>
                <a:uLnTx/>
                <a:uFillTx/>
                <a:latin typeface="Segoe UI"/>
                <a:ea typeface="+mn-ea"/>
                <a:cs typeface="Segoe UI"/>
              </a:rPr>
              <a:t>build </a:t>
            </a:r>
            <a:r>
              <a:rPr kumimoji="0" sz="1150" b="0" i="0" u="none" strike="noStrike" kern="1200" cap="none" spc="10" normalizeH="0" baseline="0" noProof="0" dirty="0">
                <a:ln>
                  <a:noFill/>
                </a:ln>
                <a:solidFill>
                  <a:srgbClr val="505050"/>
                </a:solidFill>
                <a:effectLst/>
                <a:uLnTx/>
                <a:uFillTx/>
                <a:latin typeface="Segoe UI"/>
                <a:ea typeface="+mn-ea"/>
                <a:cs typeface="Segoe UI"/>
              </a:rPr>
              <a:t>a wide  range of </a:t>
            </a:r>
            <a:r>
              <a:rPr kumimoji="0" sz="1150" b="0" i="0" u="none" strike="noStrike" kern="1200" cap="none" spc="5" normalizeH="0" baseline="0" noProof="0" dirty="0">
                <a:ln>
                  <a:noFill/>
                </a:ln>
                <a:solidFill>
                  <a:srgbClr val="505050"/>
                </a:solidFill>
                <a:effectLst/>
                <a:uLnTx/>
                <a:uFillTx/>
                <a:latin typeface="Segoe UI"/>
                <a:ea typeface="+mn-ea"/>
                <a:cs typeface="Segoe UI"/>
              </a:rPr>
              <a:t>IoT applications </a:t>
            </a:r>
            <a:r>
              <a:rPr kumimoji="0" sz="1150" b="0" i="0" u="none" strike="noStrike" kern="1200" cap="none" spc="10" normalizeH="0" baseline="0" noProof="0" dirty="0">
                <a:ln>
                  <a:noFill/>
                </a:ln>
                <a:solidFill>
                  <a:srgbClr val="505050"/>
                </a:solidFill>
                <a:effectLst/>
                <a:uLnTx/>
                <a:uFillTx/>
                <a:latin typeface="Segoe UI"/>
                <a:ea typeface="+mn-ea"/>
                <a:cs typeface="Segoe UI"/>
              </a:rPr>
              <a:t>ranging  from a simple </a:t>
            </a:r>
            <a:r>
              <a:rPr kumimoji="0" sz="1150" b="0" i="0" u="none" strike="noStrike" kern="1200" cap="none" spc="5" normalizeH="0" baseline="0" noProof="0" dirty="0">
                <a:ln>
                  <a:noFill/>
                </a:ln>
                <a:solidFill>
                  <a:srgbClr val="505050"/>
                </a:solidFill>
                <a:effectLst/>
                <a:uLnTx/>
                <a:uFillTx/>
                <a:latin typeface="Segoe UI"/>
                <a:ea typeface="+mn-ea"/>
                <a:cs typeface="Segoe UI"/>
              </a:rPr>
              <a:t>voice activated lights  control </a:t>
            </a:r>
            <a:r>
              <a:rPr kumimoji="0" sz="1150" b="0" i="0" u="none" strike="noStrike" kern="1200" cap="none" spc="10" normalizeH="0" baseline="0" noProof="0" dirty="0">
                <a:ln>
                  <a:noFill/>
                </a:ln>
                <a:solidFill>
                  <a:srgbClr val="505050"/>
                </a:solidFill>
                <a:effectLst/>
                <a:uLnTx/>
                <a:uFillTx/>
                <a:latin typeface="Segoe UI"/>
                <a:ea typeface="+mn-ea"/>
                <a:cs typeface="Segoe UI"/>
              </a:rPr>
              <a:t>to smart </a:t>
            </a:r>
            <a:r>
              <a:rPr kumimoji="0" sz="1150" b="0" i="0" u="none" strike="noStrike" kern="1200" cap="none" spc="5" normalizeH="0" baseline="0" noProof="0" dirty="0">
                <a:ln>
                  <a:noFill/>
                </a:ln>
                <a:solidFill>
                  <a:srgbClr val="505050"/>
                </a:solidFill>
                <a:effectLst/>
                <a:uLnTx/>
                <a:uFillTx/>
                <a:latin typeface="Segoe UI"/>
                <a:ea typeface="+mn-ea"/>
                <a:cs typeface="Segoe UI"/>
              </a:rPr>
              <a:t>kitchen</a:t>
            </a:r>
            <a:r>
              <a:rPr kumimoji="0" sz="1150" b="0" i="0" u="none" strike="noStrike" kern="1200" cap="none" spc="-25" normalizeH="0" baseline="0" noProof="0" dirty="0">
                <a:ln>
                  <a:noFill/>
                </a:ln>
                <a:solidFill>
                  <a:srgbClr val="505050"/>
                </a:solidFill>
                <a:effectLst/>
                <a:uLnTx/>
                <a:uFillTx/>
                <a:latin typeface="Segoe UI"/>
                <a:ea typeface="+mn-ea"/>
                <a:cs typeface="Segoe UI"/>
              </a:rPr>
              <a:t> </a:t>
            </a:r>
            <a:r>
              <a:rPr kumimoji="0" sz="1150" b="0" i="0" u="none" strike="noStrike" kern="1200" cap="none" spc="10" normalizeH="0" baseline="0" noProof="0" dirty="0">
                <a:ln>
                  <a:noFill/>
                </a:ln>
                <a:solidFill>
                  <a:srgbClr val="505050"/>
                </a:solidFill>
                <a:effectLst/>
                <a:uLnTx/>
                <a:uFillTx/>
                <a:latin typeface="Segoe UI"/>
                <a:ea typeface="+mn-ea"/>
                <a:cs typeface="Segoe UI"/>
              </a:rPr>
              <a:t>appliances,  smart vending </a:t>
            </a:r>
            <a:r>
              <a:rPr kumimoji="0" sz="1150" b="0" i="0" u="none" strike="noStrike" kern="1200" cap="none" spc="5" normalizeH="0" baseline="0" noProof="0" dirty="0">
                <a:ln>
                  <a:noFill/>
                </a:ln>
                <a:solidFill>
                  <a:srgbClr val="505050"/>
                </a:solidFill>
                <a:effectLst/>
                <a:uLnTx/>
                <a:uFillTx/>
                <a:latin typeface="Segoe UI"/>
                <a:ea typeface="+mn-ea"/>
                <a:cs typeface="Segoe UI"/>
              </a:rPr>
              <a:t>machines, facial  </a:t>
            </a:r>
            <a:r>
              <a:rPr kumimoji="0" sz="1150" b="0" i="0" u="none" strike="noStrike" kern="1200" cap="none" spc="10" normalizeH="0" baseline="0" noProof="0" dirty="0">
                <a:ln>
                  <a:noFill/>
                </a:ln>
                <a:solidFill>
                  <a:srgbClr val="505050"/>
                </a:solidFill>
                <a:effectLst/>
                <a:uLnTx/>
                <a:uFillTx/>
                <a:latin typeface="Segoe UI"/>
                <a:ea typeface="+mn-ea"/>
                <a:cs typeface="Segoe UI"/>
              </a:rPr>
              <a:t>recognition door, and many</a:t>
            </a:r>
            <a:r>
              <a:rPr kumimoji="0" sz="1150" b="0" i="0" u="none" strike="noStrike" kern="1200" cap="none" spc="-55" normalizeH="0" baseline="0" noProof="0" dirty="0">
                <a:ln>
                  <a:noFill/>
                </a:ln>
                <a:solidFill>
                  <a:srgbClr val="505050"/>
                </a:solidFill>
                <a:effectLst/>
                <a:uLnTx/>
                <a:uFillTx/>
                <a:latin typeface="Segoe UI"/>
                <a:ea typeface="+mn-ea"/>
                <a:cs typeface="Segoe UI"/>
              </a:rPr>
              <a:t> </a:t>
            </a:r>
            <a:r>
              <a:rPr kumimoji="0" sz="1150" b="0" i="0" u="none" strike="noStrike" kern="1200" cap="none" spc="10" normalizeH="0" baseline="0" noProof="0" dirty="0">
                <a:ln>
                  <a:noFill/>
                </a:ln>
                <a:solidFill>
                  <a:srgbClr val="505050"/>
                </a:solidFill>
                <a:effectLst/>
                <a:uLnTx/>
                <a:uFillTx/>
                <a:latin typeface="Segoe UI"/>
                <a:ea typeface="+mn-ea"/>
                <a:cs typeface="Segoe UI"/>
              </a:rPr>
              <a:t>more</a:t>
            </a:r>
            <a:endParaRPr kumimoji="0" sz="115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1761744" y="2500883"/>
            <a:ext cx="1507490" cy="1506220"/>
          </a:xfrm>
          <a:custGeom>
            <a:avLst/>
            <a:gdLst/>
            <a:ahLst/>
            <a:cxnLst/>
            <a:rect l="l" t="t" r="r" b="b"/>
            <a:pathLst>
              <a:path w="1507489" h="1506220">
                <a:moveTo>
                  <a:pt x="0" y="1505712"/>
                </a:moveTo>
                <a:lnTo>
                  <a:pt x="1507235" y="1505712"/>
                </a:lnTo>
                <a:lnTo>
                  <a:pt x="1507235" y="0"/>
                </a:lnTo>
                <a:lnTo>
                  <a:pt x="0" y="0"/>
                </a:lnTo>
                <a:lnTo>
                  <a:pt x="0" y="1505712"/>
                </a:lnTo>
                <a:close/>
              </a:path>
            </a:pathLst>
          </a:custGeom>
          <a:solidFill>
            <a:srgbClr val="12978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955292" y="2692907"/>
            <a:ext cx="1120140" cy="1122045"/>
          </a:xfrm>
          <a:custGeom>
            <a:avLst/>
            <a:gdLst/>
            <a:ahLst/>
            <a:cxnLst/>
            <a:rect l="l" t="t" r="r" b="b"/>
            <a:pathLst>
              <a:path w="1120139" h="1122045">
                <a:moveTo>
                  <a:pt x="560069" y="0"/>
                </a:moveTo>
                <a:lnTo>
                  <a:pt x="511737" y="2058"/>
                </a:lnTo>
                <a:lnTo>
                  <a:pt x="464547" y="8121"/>
                </a:lnTo>
                <a:lnTo>
                  <a:pt x="418669" y="18021"/>
                </a:lnTo>
                <a:lnTo>
                  <a:pt x="374270" y="31589"/>
                </a:lnTo>
                <a:lnTo>
                  <a:pt x="331518" y="48656"/>
                </a:lnTo>
                <a:lnTo>
                  <a:pt x="290581" y="69055"/>
                </a:lnTo>
                <a:lnTo>
                  <a:pt x="251627" y="92618"/>
                </a:lnTo>
                <a:lnTo>
                  <a:pt x="214824" y="119175"/>
                </a:lnTo>
                <a:lnTo>
                  <a:pt x="180340" y="148559"/>
                </a:lnTo>
                <a:lnTo>
                  <a:pt x="148343" y="180601"/>
                </a:lnTo>
                <a:lnTo>
                  <a:pt x="119001" y="215133"/>
                </a:lnTo>
                <a:lnTo>
                  <a:pt x="92482" y="251987"/>
                </a:lnTo>
                <a:lnTo>
                  <a:pt x="68953" y="290994"/>
                </a:lnTo>
                <a:lnTo>
                  <a:pt x="48584" y="331986"/>
                </a:lnTo>
                <a:lnTo>
                  <a:pt x="31542" y="374795"/>
                </a:lnTo>
                <a:lnTo>
                  <a:pt x="17994" y="419252"/>
                </a:lnTo>
                <a:lnTo>
                  <a:pt x="8109" y="465190"/>
                </a:lnTo>
                <a:lnTo>
                  <a:pt x="2055" y="512439"/>
                </a:lnTo>
                <a:lnTo>
                  <a:pt x="0" y="560831"/>
                </a:lnTo>
                <a:lnTo>
                  <a:pt x="2055" y="609224"/>
                </a:lnTo>
                <a:lnTo>
                  <a:pt x="8109" y="656473"/>
                </a:lnTo>
                <a:lnTo>
                  <a:pt x="17994" y="702411"/>
                </a:lnTo>
                <a:lnTo>
                  <a:pt x="31542" y="746868"/>
                </a:lnTo>
                <a:lnTo>
                  <a:pt x="48584" y="789677"/>
                </a:lnTo>
                <a:lnTo>
                  <a:pt x="68953" y="830669"/>
                </a:lnTo>
                <a:lnTo>
                  <a:pt x="92482" y="869676"/>
                </a:lnTo>
                <a:lnTo>
                  <a:pt x="119001" y="906530"/>
                </a:lnTo>
                <a:lnTo>
                  <a:pt x="148343" y="941062"/>
                </a:lnTo>
                <a:lnTo>
                  <a:pt x="180340" y="973104"/>
                </a:lnTo>
                <a:lnTo>
                  <a:pt x="214824" y="1002488"/>
                </a:lnTo>
                <a:lnTo>
                  <a:pt x="251627" y="1029045"/>
                </a:lnTo>
                <a:lnTo>
                  <a:pt x="290581" y="1052608"/>
                </a:lnTo>
                <a:lnTo>
                  <a:pt x="331518" y="1073007"/>
                </a:lnTo>
                <a:lnTo>
                  <a:pt x="374270" y="1090074"/>
                </a:lnTo>
                <a:lnTo>
                  <a:pt x="418669" y="1103642"/>
                </a:lnTo>
                <a:lnTo>
                  <a:pt x="464547" y="1113542"/>
                </a:lnTo>
                <a:lnTo>
                  <a:pt x="511737" y="1119605"/>
                </a:lnTo>
                <a:lnTo>
                  <a:pt x="560069" y="1121664"/>
                </a:lnTo>
                <a:lnTo>
                  <a:pt x="608402" y="1119605"/>
                </a:lnTo>
                <a:lnTo>
                  <a:pt x="655592" y="1113542"/>
                </a:lnTo>
                <a:lnTo>
                  <a:pt x="701470" y="1103642"/>
                </a:lnTo>
                <a:lnTo>
                  <a:pt x="745869" y="1090074"/>
                </a:lnTo>
                <a:lnTo>
                  <a:pt x="788621" y="1073007"/>
                </a:lnTo>
                <a:lnTo>
                  <a:pt x="829558" y="1052608"/>
                </a:lnTo>
                <a:lnTo>
                  <a:pt x="868512" y="1029045"/>
                </a:lnTo>
                <a:lnTo>
                  <a:pt x="905315" y="1002488"/>
                </a:lnTo>
                <a:lnTo>
                  <a:pt x="939799" y="973104"/>
                </a:lnTo>
                <a:lnTo>
                  <a:pt x="971796" y="941062"/>
                </a:lnTo>
                <a:lnTo>
                  <a:pt x="1001138" y="906530"/>
                </a:lnTo>
                <a:lnTo>
                  <a:pt x="1027657" y="869676"/>
                </a:lnTo>
                <a:lnTo>
                  <a:pt x="1051186" y="830669"/>
                </a:lnTo>
                <a:lnTo>
                  <a:pt x="1071555" y="789677"/>
                </a:lnTo>
                <a:lnTo>
                  <a:pt x="1088597" y="746868"/>
                </a:lnTo>
                <a:lnTo>
                  <a:pt x="1102145" y="702411"/>
                </a:lnTo>
                <a:lnTo>
                  <a:pt x="1112030" y="656473"/>
                </a:lnTo>
                <a:lnTo>
                  <a:pt x="1118084" y="609224"/>
                </a:lnTo>
                <a:lnTo>
                  <a:pt x="1120139" y="560831"/>
                </a:lnTo>
                <a:lnTo>
                  <a:pt x="1118084" y="512439"/>
                </a:lnTo>
                <a:lnTo>
                  <a:pt x="1112030" y="465190"/>
                </a:lnTo>
                <a:lnTo>
                  <a:pt x="1102145" y="419252"/>
                </a:lnTo>
                <a:lnTo>
                  <a:pt x="1088597" y="374795"/>
                </a:lnTo>
                <a:lnTo>
                  <a:pt x="1071555" y="331986"/>
                </a:lnTo>
                <a:lnTo>
                  <a:pt x="1051186" y="290994"/>
                </a:lnTo>
                <a:lnTo>
                  <a:pt x="1027657" y="251987"/>
                </a:lnTo>
                <a:lnTo>
                  <a:pt x="1001138" y="215133"/>
                </a:lnTo>
                <a:lnTo>
                  <a:pt x="971796" y="180601"/>
                </a:lnTo>
                <a:lnTo>
                  <a:pt x="939799" y="148559"/>
                </a:lnTo>
                <a:lnTo>
                  <a:pt x="905315" y="119175"/>
                </a:lnTo>
                <a:lnTo>
                  <a:pt x="868512" y="92618"/>
                </a:lnTo>
                <a:lnTo>
                  <a:pt x="829558" y="69055"/>
                </a:lnTo>
                <a:lnTo>
                  <a:pt x="788621" y="48656"/>
                </a:lnTo>
                <a:lnTo>
                  <a:pt x="745869" y="31589"/>
                </a:lnTo>
                <a:lnTo>
                  <a:pt x="701470" y="18021"/>
                </a:lnTo>
                <a:lnTo>
                  <a:pt x="655592" y="8121"/>
                </a:lnTo>
                <a:lnTo>
                  <a:pt x="608402" y="2058"/>
                </a:lnTo>
                <a:lnTo>
                  <a:pt x="560069"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2400300" y="3424428"/>
            <a:ext cx="76200" cy="38100"/>
          </a:xfrm>
          <a:custGeom>
            <a:avLst/>
            <a:gdLst/>
            <a:ahLst/>
            <a:cxnLst/>
            <a:rect l="l" t="t" r="r" b="b"/>
            <a:pathLst>
              <a:path w="76200" h="38100">
                <a:moveTo>
                  <a:pt x="0" y="38100"/>
                </a:moveTo>
                <a:lnTo>
                  <a:pt x="76200" y="38100"/>
                </a:lnTo>
                <a:lnTo>
                  <a:pt x="76200" y="0"/>
                </a:lnTo>
                <a:lnTo>
                  <a:pt x="0" y="0"/>
                </a:lnTo>
                <a:lnTo>
                  <a:pt x="0" y="381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2211323" y="3366770"/>
            <a:ext cx="265430" cy="0"/>
          </a:xfrm>
          <a:custGeom>
            <a:avLst/>
            <a:gdLst/>
            <a:ahLst/>
            <a:cxnLst/>
            <a:rect l="l" t="t" r="r" b="b"/>
            <a:pathLst>
              <a:path w="265430">
                <a:moveTo>
                  <a:pt x="0" y="0"/>
                </a:moveTo>
                <a:lnTo>
                  <a:pt x="265175" y="0"/>
                </a:lnTo>
              </a:path>
            </a:pathLst>
          </a:custGeom>
          <a:ln w="3810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2230437" y="3083560"/>
            <a:ext cx="0" cy="264160"/>
          </a:xfrm>
          <a:custGeom>
            <a:avLst/>
            <a:gdLst/>
            <a:ahLst/>
            <a:cxnLst/>
            <a:rect l="l" t="t" r="r" b="b"/>
            <a:pathLst>
              <a:path h="264160">
                <a:moveTo>
                  <a:pt x="0" y="0"/>
                </a:moveTo>
                <a:lnTo>
                  <a:pt x="0" y="264159"/>
                </a:lnTo>
              </a:path>
            </a:pathLst>
          </a:custGeom>
          <a:ln w="38226">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211323" y="3064510"/>
            <a:ext cx="568960" cy="0"/>
          </a:xfrm>
          <a:custGeom>
            <a:avLst/>
            <a:gdLst/>
            <a:ahLst/>
            <a:cxnLst/>
            <a:rect l="l" t="t" r="r" b="b"/>
            <a:pathLst>
              <a:path w="568960">
                <a:moveTo>
                  <a:pt x="0" y="0"/>
                </a:moveTo>
                <a:lnTo>
                  <a:pt x="568451" y="0"/>
                </a:lnTo>
              </a:path>
            </a:pathLst>
          </a:custGeom>
          <a:ln w="3810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2514600" y="3442970"/>
            <a:ext cx="304800" cy="0"/>
          </a:xfrm>
          <a:custGeom>
            <a:avLst/>
            <a:gdLst/>
            <a:ahLst/>
            <a:cxnLst/>
            <a:rect l="l" t="t" r="r" b="b"/>
            <a:pathLst>
              <a:path w="304800">
                <a:moveTo>
                  <a:pt x="0" y="0"/>
                </a:moveTo>
                <a:lnTo>
                  <a:pt x="304800" y="0"/>
                </a:lnTo>
              </a:path>
            </a:pathLst>
          </a:custGeom>
          <a:ln w="3810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514600" y="3347720"/>
            <a:ext cx="38735" cy="76200"/>
          </a:xfrm>
          <a:custGeom>
            <a:avLst/>
            <a:gdLst/>
            <a:ahLst/>
            <a:cxnLst/>
            <a:rect l="l" t="t" r="r" b="b"/>
            <a:pathLst>
              <a:path w="38735" h="76200">
                <a:moveTo>
                  <a:pt x="0" y="76200"/>
                </a:moveTo>
                <a:lnTo>
                  <a:pt x="38354" y="76200"/>
                </a:lnTo>
                <a:lnTo>
                  <a:pt x="38354" y="0"/>
                </a:lnTo>
                <a:lnTo>
                  <a:pt x="0" y="0"/>
                </a:lnTo>
                <a:lnTo>
                  <a:pt x="0" y="762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2514600" y="3328670"/>
            <a:ext cx="304800" cy="0"/>
          </a:xfrm>
          <a:custGeom>
            <a:avLst/>
            <a:gdLst/>
            <a:ahLst/>
            <a:cxnLst/>
            <a:rect l="l" t="t" r="r" b="b"/>
            <a:pathLst>
              <a:path w="304800">
                <a:moveTo>
                  <a:pt x="0" y="0"/>
                </a:moveTo>
                <a:lnTo>
                  <a:pt x="304800" y="0"/>
                </a:lnTo>
              </a:path>
            </a:pathLst>
          </a:custGeom>
          <a:ln w="38100">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2781045" y="3348228"/>
            <a:ext cx="38735" cy="76200"/>
          </a:xfrm>
          <a:custGeom>
            <a:avLst/>
            <a:gdLst/>
            <a:ahLst/>
            <a:cxnLst/>
            <a:rect l="l" t="t" r="r" b="b"/>
            <a:pathLst>
              <a:path w="38735" h="76200">
                <a:moveTo>
                  <a:pt x="38354" y="0"/>
                </a:moveTo>
                <a:lnTo>
                  <a:pt x="0" y="0"/>
                </a:lnTo>
                <a:lnTo>
                  <a:pt x="0" y="76200"/>
                </a:lnTo>
                <a:lnTo>
                  <a:pt x="38354" y="76200"/>
                </a:lnTo>
                <a:lnTo>
                  <a:pt x="38354"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2519172" y="3122600"/>
            <a:ext cx="295910" cy="82550"/>
          </a:xfrm>
          <a:custGeom>
            <a:avLst/>
            <a:gdLst/>
            <a:ahLst/>
            <a:cxnLst/>
            <a:rect l="l" t="t" r="r" b="b"/>
            <a:pathLst>
              <a:path w="295910" h="82550">
                <a:moveTo>
                  <a:pt x="170785" y="0"/>
                </a:moveTo>
                <a:lnTo>
                  <a:pt x="124870" y="0"/>
                </a:lnTo>
                <a:lnTo>
                  <a:pt x="79874" y="9812"/>
                </a:lnTo>
                <a:lnTo>
                  <a:pt x="37637" y="29438"/>
                </a:lnTo>
                <a:lnTo>
                  <a:pt x="0" y="58876"/>
                </a:lnTo>
                <a:lnTo>
                  <a:pt x="23875" y="82371"/>
                </a:lnTo>
                <a:lnTo>
                  <a:pt x="60403" y="54907"/>
                </a:lnTo>
                <a:lnTo>
                  <a:pt x="101717" y="38429"/>
                </a:lnTo>
                <a:lnTo>
                  <a:pt x="145430" y="32936"/>
                </a:lnTo>
                <a:lnTo>
                  <a:pt x="262490" y="32936"/>
                </a:lnTo>
                <a:lnTo>
                  <a:pt x="258018" y="29438"/>
                </a:lnTo>
                <a:lnTo>
                  <a:pt x="215781" y="9812"/>
                </a:lnTo>
                <a:lnTo>
                  <a:pt x="170785" y="0"/>
                </a:lnTo>
                <a:close/>
              </a:path>
              <a:path w="295910" h="82550">
                <a:moveTo>
                  <a:pt x="262490" y="32936"/>
                </a:moveTo>
                <a:lnTo>
                  <a:pt x="145430" y="32936"/>
                </a:lnTo>
                <a:lnTo>
                  <a:pt x="189154" y="38429"/>
                </a:lnTo>
                <a:lnTo>
                  <a:pt x="230500" y="54907"/>
                </a:lnTo>
                <a:lnTo>
                  <a:pt x="267080" y="82371"/>
                </a:lnTo>
                <a:lnTo>
                  <a:pt x="295655" y="58876"/>
                </a:lnTo>
                <a:lnTo>
                  <a:pt x="262490" y="3293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2570988" y="3197351"/>
            <a:ext cx="192024" cy="6705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5343144" y="2497835"/>
            <a:ext cx="1506220" cy="1507490"/>
          </a:xfrm>
          <a:custGeom>
            <a:avLst/>
            <a:gdLst/>
            <a:ahLst/>
            <a:cxnLst/>
            <a:rect l="l" t="t" r="r" b="b"/>
            <a:pathLst>
              <a:path w="1506220" h="1507489">
                <a:moveTo>
                  <a:pt x="0" y="1507236"/>
                </a:moveTo>
                <a:lnTo>
                  <a:pt x="1505711" y="1507236"/>
                </a:lnTo>
                <a:lnTo>
                  <a:pt x="1505711" y="0"/>
                </a:lnTo>
                <a:lnTo>
                  <a:pt x="0" y="0"/>
                </a:lnTo>
                <a:lnTo>
                  <a:pt x="0" y="1507236"/>
                </a:lnTo>
                <a:close/>
              </a:path>
            </a:pathLst>
          </a:custGeom>
          <a:solidFill>
            <a:srgbClr val="12978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5535167" y="2691383"/>
            <a:ext cx="1122045" cy="1120140"/>
          </a:xfrm>
          <a:custGeom>
            <a:avLst/>
            <a:gdLst/>
            <a:ahLst/>
            <a:cxnLst/>
            <a:rect l="l" t="t" r="r" b="b"/>
            <a:pathLst>
              <a:path w="1122045" h="1120139">
                <a:moveTo>
                  <a:pt x="560832" y="0"/>
                </a:moveTo>
                <a:lnTo>
                  <a:pt x="512439" y="2055"/>
                </a:lnTo>
                <a:lnTo>
                  <a:pt x="465190" y="8109"/>
                </a:lnTo>
                <a:lnTo>
                  <a:pt x="419252" y="17994"/>
                </a:lnTo>
                <a:lnTo>
                  <a:pt x="374795" y="31542"/>
                </a:lnTo>
                <a:lnTo>
                  <a:pt x="331986" y="48584"/>
                </a:lnTo>
                <a:lnTo>
                  <a:pt x="290994" y="68953"/>
                </a:lnTo>
                <a:lnTo>
                  <a:pt x="251987" y="92482"/>
                </a:lnTo>
                <a:lnTo>
                  <a:pt x="215133" y="119001"/>
                </a:lnTo>
                <a:lnTo>
                  <a:pt x="180601" y="148343"/>
                </a:lnTo>
                <a:lnTo>
                  <a:pt x="148559" y="180340"/>
                </a:lnTo>
                <a:lnTo>
                  <a:pt x="119175" y="214824"/>
                </a:lnTo>
                <a:lnTo>
                  <a:pt x="92618" y="251627"/>
                </a:lnTo>
                <a:lnTo>
                  <a:pt x="69055" y="290581"/>
                </a:lnTo>
                <a:lnTo>
                  <a:pt x="48656" y="331518"/>
                </a:lnTo>
                <a:lnTo>
                  <a:pt x="31589" y="374270"/>
                </a:lnTo>
                <a:lnTo>
                  <a:pt x="18021" y="418669"/>
                </a:lnTo>
                <a:lnTo>
                  <a:pt x="8121" y="464547"/>
                </a:lnTo>
                <a:lnTo>
                  <a:pt x="2058" y="511737"/>
                </a:lnTo>
                <a:lnTo>
                  <a:pt x="0" y="560069"/>
                </a:lnTo>
                <a:lnTo>
                  <a:pt x="2058" y="608402"/>
                </a:lnTo>
                <a:lnTo>
                  <a:pt x="8121" y="655592"/>
                </a:lnTo>
                <a:lnTo>
                  <a:pt x="18021" y="701470"/>
                </a:lnTo>
                <a:lnTo>
                  <a:pt x="31589" y="745869"/>
                </a:lnTo>
                <a:lnTo>
                  <a:pt x="48656" y="788621"/>
                </a:lnTo>
                <a:lnTo>
                  <a:pt x="69055" y="829558"/>
                </a:lnTo>
                <a:lnTo>
                  <a:pt x="92618" y="868512"/>
                </a:lnTo>
                <a:lnTo>
                  <a:pt x="119175" y="905315"/>
                </a:lnTo>
                <a:lnTo>
                  <a:pt x="148559" y="939799"/>
                </a:lnTo>
                <a:lnTo>
                  <a:pt x="180601" y="971796"/>
                </a:lnTo>
                <a:lnTo>
                  <a:pt x="215133" y="1001138"/>
                </a:lnTo>
                <a:lnTo>
                  <a:pt x="251987" y="1027657"/>
                </a:lnTo>
                <a:lnTo>
                  <a:pt x="290994" y="1051186"/>
                </a:lnTo>
                <a:lnTo>
                  <a:pt x="331986" y="1071555"/>
                </a:lnTo>
                <a:lnTo>
                  <a:pt x="374795" y="1088597"/>
                </a:lnTo>
                <a:lnTo>
                  <a:pt x="419252" y="1102145"/>
                </a:lnTo>
                <a:lnTo>
                  <a:pt x="465190" y="1112030"/>
                </a:lnTo>
                <a:lnTo>
                  <a:pt x="512439" y="1118084"/>
                </a:lnTo>
                <a:lnTo>
                  <a:pt x="560832" y="1120139"/>
                </a:lnTo>
                <a:lnTo>
                  <a:pt x="609224" y="1118084"/>
                </a:lnTo>
                <a:lnTo>
                  <a:pt x="656473" y="1112030"/>
                </a:lnTo>
                <a:lnTo>
                  <a:pt x="702411" y="1102145"/>
                </a:lnTo>
                <a:lnTo>
                  <a:pt x="746868" y="1088597"/>
                </a:lnTo>
                <a:lnTo>
                  <a:pt x="789677" y="1071555"/>
                </a:lnTo>
                <a:lnTo>
                  <a:pt x="830669" y="1051186"/>
                </a:lnTo>
                <a:lnTo>
                  <a:pt x="869676" y="1027657"/>
                </a:lnTo>
                <a:lnTo>
                  <a:pt x="906530" y="1001138"/>
                </a:lnTo>
                <a:lnTo>
                  <a:pt x="941062" y="971796"/>
                </a:lnTo>
                <a:lnTo>
                  <a:pt x="973104" y="939799"/>
                </a:lnTo>
                <a:lnTo>
                  <a:pt x="1002488" y="905315"/>
                </a:lnTo>
                <a:lnTo>
                  <a:pt x="1029045" y="868512"/>
                </a:lnTo>
                <a:lnTo>
                  <a:pt x="1052608" y="829558"/>
                </a:lnTo>
                <a:lnTo>
                  <a:pt x="1073007" y="788621"/>
                </a:lnTo>
                <a:lnTo>
                  <a:pt x="1090074" y="745869"/>
                </a:lnTo>
                <a:lnTo>
                  <a:pt x="1103642" y="701470"/>
                </a:lnTo>
                <a:lnTo>
                  <a:pt x="1113542" y="655592"/>
                </a:lnTo>
                <a:lnTo>
                  <a:pt x="1119605" y="608402"/>
                </a:lnTo>
                <a:lnTo>
                  <a:pt x="1121664" y="560069"/>
                </a:lnTo>
                <a:lnTo>
                  <a:pt x="1119605" y="511737"/>
                </a:lnTo>
                <a:lnTo>
                  <a:pt x="1113542" y="464547"/>
                </a:lnTo>
                <a:lnTo>
                  <a:pt x="1103642" y="418669"/>
                </a:lnTo>
                <a:lnTo>
                  <a:pt x="1090074" y="374270"/>
                </a:lnTo>
                <a:lnTo>
                  <a:pt x="1073007" y="331518"/>
                </a:lnTo>
                <a:lnTo>
                  <a:pt x="1052608" y="290581"/>
                </a:lnTo>
                <a:lnTo>
                  <a:pt x="1029045" y="251627"/>
                </a:lnTo>
                <a:lnTo>
                  <a:pt x="1002488" y="214824"/>
                </a:lnTo>
                <a:lnTo>
                  <a:pt x="973104" y="180340"/>
                </a:lnTo>
                <a:lnTo>
                  <a:pt x="941062" y="148343"/>
                </a:lnTo>
                <a:lnTo>
                  <a:pt x="906530" y="119001"/>
                </a:lnTo>
                <a:lnTo>
                  <a:pt x="869676" y="92482"/>
                </a:lnTo>
                <a:lnTo>
                  <a:pt x="830669" y="68953"/>
                </a:lnTo>
                <a:lnTo>
                  <a:pt x="789677" y="48584"/>
                </a:lnTo>
                <a:lnTo>
                  <a:pt x="746868" y="31542"/>
                </a:lnTo>
                <a:lnTo>
                  <a:pt x="702411" y="17994"/>
                </a:lnTo>
                <a:lnTo>
                  <a:pt x="656473" y="8109"/>
                </a:lnTo>
                <a:lnTo>
                  <a:pt x="609224" y="2055"/>
                </a:lnTo>
                <a:lnTo>
                  <a:pt x="56083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5797296" y="3011423"/>
            <a:ext cx="597535" cy="609600"/>
          </a:xfrm>
          <a:custGeom>
            <a:avLst/>
            <a:gdLst/>
            <a:ahLst/>
            <a:cxnLst/>
            <a:rect l="l" t="t" r="r" b="b"/>
            <a:pathLst>
              <a:path w="597535" h="609600">
                <a:moveTo>
                  <a:pt x="208661" y="485775"/>
                </a:moveTo>
                <a:lnTo>
                  <a:pt x="85343" y="485775"/>
                </a:lnTo>
                <a:lnTo>
                  <a:pt x="85343" y="609600"/>
                </a:lnTo>
                <a:lnTo>
                  <a:pt x="208661" y="485775"/>
                </a:lnTo>
                <a:close/>
              </a:path>
              <a:path w="597535" h="609600">
                <a:moveTo>
                  <a:pt x="540512" y="0"/>
                </a:moveTo>
                <a:lnTo>
                  <a:pt x="56895" y="0"/>
                </a:lnTo>
                <a:lnTo>
                  <a:pt x="31986" y="5060"/>
                </a:lnTo>
                <a:lnTo>
                  <a:pt x="14208" y="19050"/>
                </a:lnTo>
                <a:lnTo>
                  <a:pt x="3550" y="40183"/>
                </a:lnTo>
                <a:lnTo>
                  <a:pt x="0" y="66675"/>
                </a:lnTo>
                <a:lnTo>
                  <a:pt x="0" y="428625"/>
                </a:lnTo>
                <a:lnTo>
                  <a:pt x="3550" y="449609"/>
                </a:lnTo>
                <a:lnTo>
                  <a:pt x="14208" y="467915"/>
                </a:lnTo>
                <a:lnTo>
                  <a:pt x="31986" y="480863"/>
                </a:lnTo>
                <a:lnTo>
                  <a:pt x="56895" y="485775"/>
                </a:lnTo>
                <a:lnTo>
                  <a:pt x="540512" y="485775"/>
                </a:lnTo>
                <a:lnTo>
                  <a:pt x="561403" y="480863"/>
                </a:lnTo>
                <a:lnTo>
                  <a:pt x="579627" y="467915"/>
                </a:lnTo>
                <a:lnTo>
                  <a:pt x="592518" y="449609"/>
                </a:lnTo>
                <a:lnTo>
                  <a:pt x="597407" y="428625"/>
                </a:lnTo>
                <a:lnTo>
                  <a:pt x="597407" y="361950"/>
                </a:lnTo>
                <a:lnTo>
                  <a:pt x="294004" y="361950"/>
                </a:lnTo>
                <a:lnTo>
                  <a:pt x="251924" y="355252"/>
                </a:lnTo>
                <a:lnTo>
                  <a:pt x="213391" y="336946"/>
                </a:lnTo>
                <a:lnTo>
                  <a:pt x="181955" y="309711"/>
                </a:lnTo>
                <a:lnTo>
                  <a:pt x="161162" y="276225"/>
                </a:lnTo>
                <a:lnTo>
                  <a:pt x="597407" y="276225"/>
                </a:lnTo>
                <a:lnTo>
                  <a:pt x="597407" y="190500"/>
                </a:lnTo>
                <a:lnTo>
                  <a:pt x="208661" y="190500"/>
                </a:lnTo>
                <a:lnTo>
                  <a:pt x="194690" y="187225"/>
                </a:lnTo>
                <a:lnTo>
                  <a:pt x="182530" y="178593"/>
                </a:lnTo>
                <a:lnTo>
                  <a:pt x="173942" y="166389"/>
                </a:lnTo>
                <a:lnTo>
                  <a:pt x="170687" y="152400"/>
                </a:lnTo>
                <a:lnTo>
                  <a:pt x="173942" y="138410"/>
                </a:lnTo>
                <a:lnTo>
                  <a:pt x="182530" y="126206"/>
                </a:lnTo>
                <a:lnTo>
                  <a:pt x="194690" y="117574"/>
                </a:lnTo>
                <a:lnTo>
                  <a:pt x="208661" y="114300"/>
                </a:lnTo>
                <a:lnTo>
                  <a:pt x="597407" y="114300"/>
                </a:lnTo>
                <a:lnTo>
                  <a:pt x="597407" y="66675"/>
                </a:lnTo>
                <a:lnTo>
                  <a:pt x="592518" y="40183"/>
                </a:lnTo>
                <a:lnTo>
                  <a:pt x="579627" y="19050"/>
                </a:lnTo>
                <a:lnTo>
                  <a:pt x="561403" y="5060"/>
                </a:lnTo>
                <a:lnTo>
                  <a:pt x="540512" y="0"/>
                </a:lnTo>
                <a:close/>
              </a:path>
              <a:path w="597535" h="609600">
                <a:moveTo>
                  <a:pt x="597407" y="276225"/>
                </a:moveTo>
                <a:lnTo>
                  <a:pt x="436244" y="276225"/>
                </a:lnTo>
                <a:lnTo>
                  <a:pt x="411341" y="309711"/>
                </a:lnTo>
                <a:lnTo>
                  <a:pt x="379317" y="336946"/>
                </a:lnTo>
                <a:lnTo>
                  <a:pt x="340197" y="355252"/>
                </a:lnTo>
                <a:lnTo>
                  <a:pt x="294004" y="361950"/>
                </a:lnTo>
                <a:lnTo>
                  <a:pt x="597407" y="361950"/>
                </a:lnTo>
                <a:lnTo>
                  <a:pt x="597407" y="276225"/>
                </a:lnTo>
                <a:close/>
              </a:path>
              <a:path w="597535" h="609600">
                <a:moveTo>
                  <a:pt x="388746" y="114300"/>
                </a:moveTo>
                <a:lnTo>
                  <a:pt x="208661" y="114300"/>
                </a:lnTo>
                <a:lnTo>
                  <a:pt x="222557" y="117574"/>
                </a:lnTo>
                <a:lnTo>
                  <a:pt x="234680" y="126206"/>
                </a:lnTo>
                <a:lnTo>
                  <a:pt x="243254" y="138410"/>
                </a:lnTo>
                <a:lnTo>
                  <a:pt x="246506" y="152400"/>
                </a:lnTo>
                <a:lnTo>
                  <a:pt x="243254" y="166389"/>
                </a:lnTo>
                <a:lnTo>
                  <a:pt x="234680" y="178593"/>
                </a:lnTo>
                <a:lnTo>
                  <a:pt x="222557" y="187225"/>
                </a:lnTo>
                <a:lnTo>
                  <a:pt x="208661" y="190500"/>
                </a:lnTo>
                <a:lnTo>
                  <a:pt x="388746" y="190500"/>
                </a:lnTo>
                <a:lnTo>
                  <a:pt x="374850" y="187225"/>
                </a:lnTo>
                <a:lnTo>
                  <a:pt x="362727" y="178593"/>
                </a:lnTo>
                <a:lnTo>
                  <a:pt x="354153" y="166389"/>
                </a:lnTo>
                <a:lnTo>
                  <a:pt x="350900" y="152400"/>
                </a:lnTo>
                <a:lnTo>
                  <a:pt x="354153" y="138410"/>
                </a:lnTo>
                <a:lnTo>
                  <a:pt x="362727" y="126206"/>
                </a:lnTo>
                <a:lnTo>
                  <a:pt x="374850" y="117574"/>
                </a:lnTo>
                <a:lnTo>
                  <a:pt x="388746" y="114300"/>
                </a:lnTo>
                <a:close/>
              </a:path>
              <a:path w="597535" h="609600">
                <a:moveTo>
                  <a:pt x="597407" y="114300"/>
                </a:moveTo>
                <a:lnTo>
                  <a:pt x="388746" y="114300"/>
                </a:lnTo>
                <a:lnTo>
                  <a:pt x="402716" y="117574"/>
                </a:lnTo>
                <a:lnTo>
                  <a:pt x="414877" y="126206"/>
                </a:lnTo>
                <a:lnTo>
                  <a:pt x="423465" y="138410"/>
                </a:lnTo>
                <a:lnTo>
                  <a:pt x="426719" y="152400"/>
                </a:lnTo>
                <a:lnTo>
                  <a:pt x="423465" y="166389"/>
                </a:lnTo>
                <a:lnTo>
                  <a:pt x="414877" y="178593"/>
                </a:lnTo>
                <a:lnTo>
                  <a:pt x="402716" y="187225"/>
                </a:lnTo>
                <a:lnTo>
                  <a:pt x="388746" y="190500"/>
                </a:lnTo>
                <a:lnTo>
                  <a:pt x="597407" y="190500"/>
                </a:lnTo>
                <a:lnTo>
                  <a:pt x="597407" y="11430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8930640" y="2497835"/>
            <a:ext cx="1507490" cy="1507490"/>
          </a:xfrm>
          <a:custGeom>
            <a:avLst/>
            <a:gdLst/>
            <a:ahLst/>
            <a:cxnLst/>
            <a:rect l="l" t="t" r="r" b="b"/>
            <a:pathLst>
              <a:path w="1507490" h="1507489">
                <a:moveTo>
                  <a:pt x="0" y="1507236"/>
                </a:moveTo>
                <a:lnTo>
                  <a:pt x="1507236" y="1507236"/>
                </a:lnTo>
                <a:lnTo>
                  <a:pt x="1507236" y="0"/>
                </a:lnTo>
                <a:lnTo>
                  <a:pt x="0" y="0"/>
                </a:lnTo>
                <a:lnTo>
                  <a:pt x="0" y="1507236"/>
                </a:lnTo>
                <a:close/>
              </a:path>
            </a:pathLst>
          </a:custGeom>
          <a:solidFill>
            <a:srgbClr val="12978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9119616" y="2686811"/>
            <a:ext cx="1130935" cy="1130935"/>
          </a:xfrm>
          <a:custGeom>
            <a:avLst/>
            <a:gdLst/>
            <a:ahLst/>
            <a:cxnLst/>
            <a:rect l="l" t="t" r="r" b="b"/>
            <a:pathLst>
              <a:path w="1130934"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3"/>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3"/>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401556" y="3293364"/>
            <a:ext cx="565785" cy="283845"/>
          </a:xfrm>
          <a:custGeom>
            <a:avLst/>
            <a:gdLst/>
            <a:ahLst/>
            <a:cxnLst/>
            <a:rect l="l" t="t" r="r" b="b"/>
            <a:pathLst>
              <a:path w="565784" h="283845">
                <a:moveTo>
                  <a:pt x="282701" y="0"/>
                </a:moveTo>
                <a:lnTo>
                  <a:pt x="236765" y="3698"/>
                </a:lnTo>
                <a:lnTo>
                  <a:pt x="193218" y="14410"/>
                </a:lnTo>
                <a:lnTo>
                  <a:pt x="152637" y="31560"/>
                </a:lnTo>
                <a:lnTo>
                  <a:pt x="115598" y="54571"/>
                </a:lnTo>
                <a:lnTo>
                  <a:pt x="82676" y="82867"/>
                </a:lnTo>
                <a:lnTo>
                  <a:pt x="54449" y="115872"/>
                </a:lnTo>
                <a:lnTo>
                  <a:pt x="31491" y="153011"/>
                </a:lnTo>
                <a:lnTo>
                  <a:pt x="14380" y="193706"/>
                </a:lnTo>
                <a:lnTo>
                  <a:pt x="3691" y="237382"/>
                </a:lnTo>
                <a:lnTo>
                  <a:pt x="0" y="283463"/>
                </a:lnTo>
                <a:lnTo>
                  <a:pt x="40386" y="283463"/>
                </a:lnTo>
                <a:lnTo>
                  <a:pt x="45411" y="235249"/>
                </a:lnTo>
                <a:lnTo>
                  <a:pt x="59781" y="189995"/>
                </a:lnTo>
                <a:lnTo>
                  <a:pt x="82431" y="148773"/>
                </a:lnTo>
                <a:lnTo>
                  <a:pt x="112299" y="112649"/>
                </a:lnTo>
                <a:lnTo>
                  <a:pt x="148323" y="82692"/>
                </a:lnTo>
                <a:lnTo>
                  <a:pt x="189440" y="59971"/>
                </a:lnTo>
                <a:lnTo>
                  <a:pt x="234587" y="45555"/>
                </a:lnTo>
                <a:lnTo>
                  <a:pt x="282701" y="40512"/>
                </a:lnTo>
                <a:lnTo>
                  <a:pt x="427176" y="40512"/>
                </a:lnTo>
                <a:lnTo>
                  <a:pt x="412766" y="31560"/>
                </a:lnTo>
                <a:lnTo>
                  <a:pt x="372185" y="14410"/>
                </a:lnTo>
                <a:lnTo>
                  <a:pt x="328638" y="3698"/>
                </a:lnTo>
                <a:lnTo>
                  <a:pt x="282701" y="0"/>
                </a:lnTo>
                <a:close/>
              </a:path>
              <a:path w="565784" h="283845">
                <a:moveTo>
                  <a:pt x="427176" y="40512"/>
                </a:moveTo>
                <a:lnTo>
                  <a:pt x="282701" y="40512"/>
                </a:lnTo>
                <a:lnTo>
                  <a:pt x="332238" y="45555"/>
                </a:lnTo>
                <a:lnTo>
                  <a:pt x="378053" y="59971"/>
                </a:lnTo>
                <a:lnTo>
                  <a:pt x="419257" y="82692"/>
                </a:lnTo>
                <a:lnTo>
                  <a:pt x="454961" y="112649"/>
                </a:lnTo>
                <a:lnTo>
                  <a:pt x="484278" y="148773"/>
                </a:lnTo>
                <a:lnTo>
                  <a:pt x="506319" y="189995"/>
                </a:lnTo>
                <a:lnTo>
                  <a:pt x="520195" y="235249"/>
                </a:lnTo>
                <a:lnTo>
                  <a:pt x="525018" y="283463"/>
                </a:lnTo>
                <a:lnTo>
                  <a:pt x="565403" y="283463"/>
                </a:lnTo>
                <a:lnTo>
                  <a:pt x="561712" y="237382"/>
                </a:lnTo>
                <a:lnTo>
                  <a:pt x="551023" y="193706"/>
                </a:lnTo>
                <a:lnTo>
                  <a:pt x="533912" y="153011"/>
                </a:lnTo>
                <a:lnTo>
                  <a:pt x="510954" y="115872"/>
                </a:lnTo>
                <a:lnTo>
                  <a:pt x="482726" y="82867"/>
                </a:lnTo>
                <a:lnTo>
                  <a:pt x="449805" y="54571"/>
                </a:lnTo>
                <a:lnTo>
                  <a:pt x="427176" y="40512"/>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439656" y="3008376"/>
            <a:ext cx="245364" cy="24383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9514696" y="2927604"/>
            <a:ext cx="372110" cy="407034"/>
          </a:xfrm>
          <a:custGeom>
            <a:avLst/>
            <a:gdLst/>
            <a:ahLst/>
            <a:cxnLst/>
            <a:rect l="l" t="t" r="r" b="b"/>
            <a:pathLst>
              <a:path w="372109" h="407035">
                <a:moveTo>
                  <a:pt x="23320" y="284861"/>
                </a:moveTo>
                <a:lnTo>
                  <a:pt x="15744" y="285019"/>
                </a:lnTo>
                <a:lnTo>
                  <a:pt x="8143" y="289941"/>
                </a:lnTo>
                <a:lnTo>
                  <a:pt x="2422" y="294624"/>
                </a:lnTo>
                <a:lnTo>
                  <a:pt x="0" y="300736"/>
                </a:lnTo>
                <a:lnTo>
                  <a:pt x="410" y="307800"/>
                </a:lnTo>
                <a:lnTo>
                  <a:pt x="37010" y="353276"/>
                </a:lnTo>
                <a:lnTo>
                  <a:pt x="76961" y="382127"/>
                </a:lnTo>
                <a:lnTo>
                  <a:pt x="121652" y="400476"/>
                </a:lnTo>
                <a:lnTo>
                  <a:pt x="169687" y="406908"/>
                </a:lnTo>
                <a:lnTo>
                  <a:pt x="215816" y="401509"/>
                </a:lnTo>
                <a:lnTo>
                  <a:pt x="258236" y="386145"/>
                </a:lnTo>
                <a:lnTo>
                  <a:pt x="289168" y="366268"/>
                </a:lnTo>
                <a:lnTo>
                  <a:pt x="169687" y="366268"/>
                </a:lnTo>
                <a:lnTo>
                  <a:pt x="132169" y="361565"/>
                </a:lnTo>
                <a:lnTo>
                  <a:pt x="96520" y="347789"/>
                </a:lnTo>
                <a:lnTo>
                  <a:pt x="64656" y="325441"/>
                </a:lnTo>
                <a:lnTo>
                  <a:pt x="38496" y="295021"/>
                </a:lnTo>
                <a:lnTo>
                  <a:pt x="30896" y="288512"/>
                </a:lnTo>
                <a:lnTo>
                  <a:pt x="23320" y="284861"/>
                </a:lnTo>
                <a:close/>
              </a:path>
              <a:path w="372109" h="407035">
                <a:moveTo>
                  <a:pt x="289168" y="40640"/>
                </a:moveTo>
                <a:lnTo>
                  <a:pt x="169687" y="40640"/>
                </a:lnTo>
                <a:lnTo>
                  <a:pt x="213174" y="46341"/>
                </a:lnTo>
                <a:lnTo>
                  <a:pt x="251894" y="62502"/>
                </a:lnTo>
                <a:lnTo>
                  <a:pt x="284448" y="87709"/>
                </a:lnTo>
                <a:lnTo>
                  <a:pt x="309434" y="120546"/>
                </a:lnTo>
                <a:lnTo>
                  <a:pt x="325453" y="159599"/>
                </a:lnTo>
                <a:lnTo>
                  <a:pt x="331104" y="203454"/>
                </a:lnTo>
                <a:lnTo>
                  <a:pt x="325453" y="247308"/>
                </a:lnTo>
                <a:lnTo>
                  <a:pt x="309434" y="286361"/>
                </a:lnTo>
                <a:lnTo>
                  <a:pt x="284448" y="319198"/>
                </a:lnTo>
                <a:lnTo>
                  <a:pt x="251894" y="344405"/>
                </a:lnTo>
                <a:lnTo>
                  <a:pt x="213174" y="360566"/>
                </a:lnTo>
                <a:lnTo>
                  <a:pt x="169687" y="366268"/>
                </a:lnTo>
                <a:lnTo>
                  <a:pt x="289168" y="366268"/>
                </a:lnTo>
                <a:lnTo>
                  <a:pt x="327013" y="330503"/>
                </a:lnTo>
                <a:lnTo>
                  <a:pt x="350899" y="292719"/>
                </a:lnTo>
                <a:lnTo>
                  <a:pt x="366137" y="249953"/>
                </a:lnTo>
                <a:lnTo>
                  <a:pt x="371490" y="203454"/>
                </a:lnTo>
                <a:lnTo>
                  <a:pt x="366137" y="156954"/>
                </a:lnTo>
                <a:lnTo>
                  <a:pt x="350899" y="114188"/>
                </a:lnTo>
                <a:lnTo>
                  <a:pt x="327013" y="76404"/>
                </a:lnTo>
                <a:lnTo>
                  <a:pt x="295714" y="44846"/>
                </a:lnTo>
                <a:lnTo>
                  <a:pt x="289168" y="40640"/>
                </a:lnTo>
                <a:close/>
              </a:path>
              <a:path w="372109" h="407035">
                <a:moveTo>
                  <a:pt x="169687" y="0"/>
                </a:moveTo>
                <a:lnTo>
                  <a:pt x="120937" y="6431"/>
                </a:lnTo>
                <a:lnTo>
                  <a:pt x="75056" y="24780"/>
                </a:lnTo>
                <a:lnTo>
                  <a:pt x="34867" y="53631"/>
                </a:lnTo>
                <a:lnTo>
                  <a:pt x="3190" y="91567"/>
                </a:lnTo>
                <a:lnTo>
                  <a:pt x="0" y="106172"/>
                </a:lnTo>
                <a:lnTo>
                  <a:pt x="2422" y="112283"/>
                </a:lnTo>
                <a:lnTo>
                  <a:pt x="8143" y="116967"/>
                </a:lnTo>
                <a:lnTo>
                  <a:pt x="15744" y="121888"/>
                </a:lnTo>
                <a:lnTo>
                  <a:pt x="23320" y="122047"/>
                </a:lnTo>
                <a:lnTo>
                  <a:pt x="30896" y="118395"/>
                </a:lnTo>
                <a:lnTo>
                  <a:pt x="38496" y="111887"/>
                </a:lnTo>
                <a:lnTo>
                  <a:pt x="64656" y="81466"/>
                </a:lnTo>
                <a:lnTo>
                  <a:pt x="96519" y="59118"/>
                </a:lnTo>
                <a:lnTo>
                  <a:pt x="132169" y="45342"/>
                </a:lnTo>
                <a:lnTo>
                  <a:pt x="169687" y="40640"/>
                </a:lnTo>
                <a:lnTo>
                  <a:pt x="289168" y="40640"/>
                </a:lnTo>
                <a:lnTo>
                  <a:pt x="258236" y="20762"/>
                </a:lnTo>
                <a:lnTo>
                  <a:pt x="215816" y="5398"/>
                </a:lnTo>
                <a:lnTo>
                  <a:pt x="169687" y="0"/>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1186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DCDCD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47878" y="555117"/>
            <a:ext cx="3615690" cy="832485"/>
          </a:xfrm>
          <a:prstGeom prst="rect">
            <a:avLst/>
          </a:prstGeom>
        </p:spPr>
        <p:txBody>
          <a:bodyPr vert="horz" wrap="square" lIns="0" tIns="11430" rIns="0" bIns="0" rtlCol="0">
            <a:spAutoFit/>
          </a:bodyPr>
          <a:lstStyle/>
          <a:p>
            <a:pPr marL="12700">
              <a:lnSpc>
                <a:spcPct val="100000"/>
              </a:lnSpc>
              <a:spcBef>
                <a:spcPts val="90"/>
              </a:spcBef>
            </a:pPr>
            <a:r>
              <a:rPr sz="5300" u="none" spc="-40" dirty="0">
                <a:solidFill>
                  <a:srgbClr val="004A50"/>
                </a:solidFill>
              </a:rPr>
              <a:t>LUIS</a:t>
            </a:r>
            <a:r>
              <a:rPr sz="5300" u="none" spc="-65" dirty="0">
                <a:solidFill>
                  <a:srgbClr val="004A50"/>
                </a:solidFill>
              </a:rPr>
              <a:t> </a:t>
            </a:r>
            <a:r>
              <a:rPr sz="5300" u="none" spc="-5" dirty="0">
                <a:solidFill>
                  <a:srgbClr val="004A50"/>
                </a:solidFill>
              </a:rPr>
              <a:t>Benefits</a:t>
            </a:r>
            <a:endParaRPr sz="5300"/>
          </a:p>
        </p:txBody>
      </p:sp>
      <p:sp>
        <p:nvSpPr>
          <p:cNvPr id="4" name="object 4"/>
          <p:cNvSpPr/>
          <p:nvPr/>
        </p:nvSpPr>
        <p:spPr>
          <a:xfrm>
            <a:off x="9038843" y="1935479"/>
            <a:ext cx="2734310" cy="3136900"/>
          </a:xfrm>
          <a:custGeom>
            <a:avLst/>
            <a:gdLst/>
            <a:ahLst/>
            <a:cxnLst/>
            <a:rect l="l" t="t" r="r" b="b"/>
            <a:pathLst>
              <a:path w="2734309" h="3136900">
                <a:moveTo>
                  <a:pt x="0" y="3136392"/>
                </a:moveTo>
                <a:lnTo>
                  <a:pt x="2734055" y="3136392"/>
                </a:lnTo>
                <a:lnTo>
                  <a:pt x="2734055" y="0"/>
                </a:lnTo>
                <a:lnTo>
                  <a:pt x="0" y="0"/>
                </a:lnTo>
                <a:lnTo>
                  <a:pt x="0" y="3136392"/>
                </a:lnTo>
                <a:close/>
              </a:path>
            </a:pathLst>
          </a:custGeom>
          <a:solidFill>
            <a:srgbClr val="004A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038843" y="1907168"/>
            <a:ext cx="2734310" cy="1264285"/>
          </a:xfrm>
          <a:prstGeom prst="rect">
            <a:avLst/>
          </a:prstGeom>
        </p:spPr>
        <p:txBody>
          <a:bodyPr vert="horz" wrap="square" lIns="0" tIns="160020" rIns="0" bIns="0" rtlCol="0">
            <a:spAutoFit/>
          </a:bodyPr>
          <a:lstStyle/>
          <a:p>
            <a:pPr marL="184150" marR="0" lvl="0" indent="0" algn="l" defTabSz="914400" rtl="0" eaLnBrk="1" fontAlgn="auto" latinLnBrk="0" hangingPunct="1">
              <a:lnSpc>
                <a:spcPct val="100000"/>
              </a:lnSpc>
              <a:spcBef>
                <a:spcPts val="1260"/>
              </a:spcBef>
              <a:spcAft>
                <a:spcPts val="0"/>
              </a:spcAft>
              <a:buClrTx/>
              <a:buSzTx/>
              <a:buFontTx/>
              <a:buNone/>
              <a:tabLst/>
              <a:defRPr/>
            </a:pPr>
            <a:r>
              <a:rPr kumimoji="0" sz="3100" b="0" i="0" u="none" strike="noStrike" kern="1200" cap="none" spc="30" normalizeH="0" baseline="0" noProof="0" dirty="0">
                <a:ln>
                  <a:noFill/>
                </a:ln>
                <a:solidFill>
                  <a:srgbClr val="FFFFFF"/>
                </a:solidFill>
                <a:effectLst/>
                <a:uLnTx/>
                <a:uFillTx/>
                <a:latin typeface="Segoe UI Light"/>
                <a:ea typeface="+mn-ea"/>
                <a:cs typeface="Segoe UI Light"/>
              </a:rPr>
              <a:t>Expert:</a:t>
            </a:r>
            <a:endParaRPr kumimoji="0" sz="3100" b="0" i="0" u="none" strike="noStrike" kern="1200" cap="none" spc="0" normalizeH="0" baseline="0" noProof="0">
              <a:ln>
                <a:noFill/>
              </a:ln>
              <a:solidFill>
                <a:prstClr val="black"/>
              </a:solidFill>
              <a:effectLst/>
              <a:uLnTx/>
              <a:uFillTx/>
              <a:latin typeface="Segoe UI Light"/>
              <a:ea typeface="+mn-ea"/>
              <a:cs typeface="Segoe UI Light"/>
            </a:endParaRPr>
          </a:p>
          <a:p>
            <a:pPr marL="184150" marR="1118235" lvl="0" indent="0" algn="l" defTabSz="914400" rtl="0" eaLnBrk="1" fontAlgn="auto" latinLnBrk="0" hangingPunct="1">
              <a:lnSpc>
                <a:spcPct val="100600"/>
              </a:lnSpc>
              <a:spcBef>
                <a:spcPts val="645"/>
              </a:spcBef>
              <a:spcAft>
                <a:spcPts val="0"/>
              </a:spcAft>
              <a:buClrTx/>
              <a:buSzTx/>
              <a:buFontTx/>
              <a:buNone/>
              <a:tabLst/>
              <a:defRPr/>
            </a:pPr>
            <a:r>
              <a:rPr kumimoji="0" sz="1750" b="0" i="0" u="none" strike="noStrike" kern="1200" cap="none" spc="0" normalizeH="0" baseline="0" noProof="0" dirty="0">
                <a:ln>
                  <a:noFill/>
                </a:ln>
                <a:solidFill>
                  <a:srgbClr val="FFFFFF"/>
                </a:solidFill>
                <a:effectLst/>
                <a:uLnTx/>
                <a:uFillTx/>
                <a:latin typeface="Segoe UI Light"/>
                <a:ea typeface="+mn-ea"/>
                <a:cs typeface="Segoe UI Light"/>
              </a:rPr>
              <a:t>Leverages</a:t>
            </a:r>
            <a:r>
              <a:rPr kumimoji="0" sz="1750" b="0" i="0" u="none" strike="noStrike" kern="1200" cap="none" spc="-55" normalizeH="0" baseline="0" noProof="0" dirty="0">
                <a:ln>
                  <a:noFill/>
                </a:ln>
                <a:solidFill>
                  <a:srgbClr val="FFFFFF"/>
                </a:solidFill>
                <a:effectLst/>
                <a:uLnTx/>
                <a:uFillTx/>
                <a:latin typeface="Segoe UI Light"/>
                <a:ea typeface="+mn-ea"/>
                <a:cs typeface="Segoe UI Light"/>
              </a:rPr>
              <a:t> </a:t>
            </a:r>
            <a:r>
              <a:rPr kumimoji="0" sz="1750" b="0" i="0" u="none" strike="noStrike" kern="1200" cap="none" spc="0" normalizeH="0" baseline="0" noProof="0" dirty="0">
                <a:ln>
                  <a:noFill/>
                </a:ln>
                <a:solidFill>
                  <a:srgbClr val="FFFFFF"/>
                </a:solidFill>
                <a:effectLst/>
                <a:uLnTx/>
                <a:uFillTx/>
                <a:latin typeface="Segoe UI Light"/>
                <a:ea typeface="+mn-ea"/>
                <a:cs typeface="Segoe UI Light"/>
              </a:rPr>
              <a:t>MSR  technology</a:t>
            </a:r>
            <a:endParaRPr kumimoji="0" sz="17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6" name="object 6"/>
          <p:cNvSpPr txBox="1"/>
          <p:nvPr/>
        </p:nvSpPr>
        <p:spPr>
          <a:xfrm>
            <a:off x="9038843" y="5071871"/>
            <a:ext cx="2734310" cy="1346200"/>
          </a:xfrm>
          <a:prstGeom prst="rect">
            <a:avLst/>
          </a:prstGeom>
          <a:solidFill>
            <a:srgbClr val="F1F1F1"/>
          </a:solidFill>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1150" b="0" i="0" u="none" strike="noStrike" kern="1200" cap="none" spc="0" normalizeH="0" baseline="0" noProof="0">
              <a:ln>
                <a:noFill/>
              </a:ln>
              <a:solidFill>
                <a:prstClr val="black"/>
              </a:solidFill>
              <a:effectLst/>
              <a:uLnTx/>
              <a:uFillTx/>
              <a:latin typeface="Times New Roman"/>
              <a:ea typeface="+mn-ea"/>
              <a:cs typeface="Times New Roman"/>
            </a:endParaRPr>
          </a:p>
          <a:p>
            <a:pPr marL="180340" marR="0" lvl="0" indent="0" algn="l" defTabSz="914400" rtl="0" eaLnBrk="1" fontAlgn="auto" latinLnBrk="0" hangingPunct="1">
              <a:lnSpc>
                <a:spcPts val="1230"/>
              </a:lnSpc>
              <a:spcBef>
                <a:spcPts val="0"/>
              </a:spcBef>
              <a:spcAft>
                <a:spcPts val="0"/>
              </a:spcAft>
              <a:buClrTx/>
              <a:buSzTx/>
              <a:buFontTx/>
              <a:buNone/>
              <a:tabLst/>
              <a:defRPr/>
            </a:pPr>
            <a:r>
              <a:rPr kumimoji="0" sz="1050" b="0" i="0" u="none" strike="noStrike" kern="1200" cap="none" spc="10" normalizeH="0" baseline="0" noProof="0" dirty="0">
                <a:ln>
                  <a:noFill/>
                </a:ln>
                <a:solidFill>
                  <a:srgbClr val="505050"/>
                </a:solidFill>
                <a:effectLst/>
                <a:uLnTx/>
                <a:uFillTx/>
                <a:latin typeface="Segoe UI"/>
                <a:ea typeface="+mn-ea"/>
                <a:cs typeface="Segoe UI"/>
              </a:rPr>
              <a:t>LUIS leverages </a:t>
            </a:r>
            <a:r>
              <a:rPr kumimoji="0" sz="1050" b="0" i="0" u="none" strike="noStrike" kern="1200" cap="none" spc="5" normalizeH="0" baseline="0" noProof="0" dirty="0">
                <a:ln>
                  <a:noFill/>
                </a:ln>
                <a:solidFill>
                  <a:srgbClr val="505050"/>
                </a:solidFill>
                <a:effectLst/>
                <a:uLnTx/>
                <a:uFillTx/>
                <a:latin typeface="Segoe UI"/>
                <a:ea typeface="+mn-ea"/>
                <a:cs typeface="Segoe UI"/>
              </a:rPr>
              <a:t>innovative</a:t>
            </a:r>
            <a:r>
              <a:rPr kumimoji="0" sz="1050" b="0" i="0" u="none" strike="noStrike" kern="1200" cap="none" spc="-15" normalizeH="0" baseline="0" noProof="0" dirty="0">
                <a:ln>
                  <a:noFill/>
                </a:ln>
                <a:solidFill>
                  <a:srgbClr val="505050"/>
                </a:solidFill>
                <a:effectLst/>
                <a:uLnTx/>
                <a:uFillTx/>
                <a:latin typeface="Segoe UI"/>
                <a:ea typeface="+mn-ea"/>
                <a:cs typeface="Segoe UI"/>
              </a:rPr>
              <a:t> </a:t>
            </a:r>
            <a:r>
              <a:rPr kumimoji="0" sz="1050" b="0" i="0" u="none" strike="noStrike" kern="1200" cap="none" spc="10" normalizeH="0" baseline="0" noProof="0" dirty="0">
                <a:ln>
                  <a:noFill/>
                </a:ln>
                <a:solidFill>
                  <a:srgbClr val="505050"/>
                </a:solidFill>
                <a:effectLst/>
                <a:uLnTx/>
                <a:uFillTx/>
                <a:latin typeface="Segoe UI"/>
                <a:ea typeface="+mn-ea"/>
                <a:cs typeface="Segoe UI"/>
              </a:rPr>
              <a:t>AI</a:t>
            </a:r>
            <a:endParaRPr kumimoji="0" sz="1050" b="0" i="0" u="none" strike="noStrike" kern="1200" cap="none" spc="0" normalizeH="0" baseline="0" noProof="0">
              <a:ln>
                <a:noFill/>
              </a:ln>
              <a:solidFill>
                <a:prstClr val="black"/>
              </a:solidFill>
              <a:effectLst/>
              <a:uLnTx/>
              <a:uFillTx/>
              <a:latin typeface="Segoe UI"/>
              <a:ea typeface="+mn-ea"/>
              <a:cs typeface="Segoe UI"/>
            </a:endParaRPr>
          </a:p>
          <a:p>
            <a:pPr marL="180340" marR="0" lvl="0" indent="0" algn="l" defTabSz="914400" rtl="0" eaLnBrk="1" fontAlgn="auto" latinLnBrk="0" hangingPunct="1">
              <a:lnSpc>
                <a:spcPts val="1230"/>
              </a:lnSpc>
              <a:spcBef>
                <a:spcPts val="0"/>
              </a:spcBef>
              <a:spcAft>
                <a:spcPts val="0"/>
              </a:spcAft>
              <a:buClrTx/>
              <a:buSzTx/>
              <a:buFontTx/>
              <a:buNone/>
              <a:tabLst/>
              <a:defRPr/>
            </a:pPr>
            <a:r>
              <a:rPr kumimoji="0" sz="1050" b="0" i="0" u="none" strike="noStrike" kern="1200" cap="none" spc="10" normalizeH="0" baseline="0" noProof="0" dirty="0">
                <a:ln>
                  <a:noFill/>
                </a:ln>
                <a:solidFill>
                  <a:srgbClr val="505050"/>
                </a:solidFill>
                <a:effectLst/>
                <a:uLnTx/>
                <a:uFillTx/>
                <a:latin typeface="Segoe UI"/>
                <a:ea typeface="+mn-ea"/>
                <a:cs typeface="Segoe UI"/>
              </a:rPr>
              <a:t>technology from Microsoft </a:t>
            </a:r>
            <a:r>
              <a:rPr kumimoji="0" sz="1050" b="0" i="0" u="none" strike="noStrike" kern="1200" cap="none" spc="5" normalizeH="0" baseline="0" noProof="0" dirty="0">
                <a:ln>
                  <a:noFill/>
                </a:ln>
                <a:solidFill>
                  <a:srgbClr val="505050"/>
                </a:solidFill>
                <a:effectLst/>
                <a:uLnTx/>
                <a:uFillTx/>
                <a:latin typeface="Segoe UI"/>
                <a:ea typeface="+mn-ea"/>
                <a:cs typeface="Segoe UI"/>
              </a:rPr>
              <a:t>Research.</a:t>
            </a:r>
            <a:endParaRPr kumimoji="0" sz="1050" b="0" i="0" u="none" strike="noStrike" kern="1200" cap="none" spc="0" normalizeH="0" baseline="0" noProof="0">
              <a:ln>
                <a:noFill/>
              </a:ln>
              <a:solidFill>
                <a:prstClr val="black"/>
              </a:solidFill>
              <a:effectLst/>
              <a:uLnTx/>
              <a:uFillTx/>
              <a:latin typeface="Segoe UI"/>
              <a:ea typeface="+mn-ea"/>
              <a:cs typeface="Segoe UI"/>
            </a:endParaRPr>
          </a:p>
        </p:txBody>
      </p:sp>
      <p:sp>
        <p:nvSpPr>
          <p:cNvPr id="7" name="object 7"/>
          <p:cNvSpPr/>
          <p:nvPr/>
        </p:nvSpPr>
        <p:spPr>
          <a:xfrm>
            <a:off x="9823704" y="3874008"/>
            <a:ext cx="1406652" cy="8001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13004" y="1935479"/>
            <a:ext cx="2734310" cy="3136900"/>
          </a:xfrm>
          <a:custGeom>
            <a:avLst/>
            <a:gdLst/>
            <a:ahLst/>
            <a:cxnLst/>
            <a:rect l="l" t="t" r="r" b="b"/>
            <a:pathLst>
              <a:path w="2734310" h="3136900">
                <a:moveTo>
                  <a:pt x="0" y="3136392"/>
                </a:moveTo>
                <a:lnTo>
                  <a:pt x="2734056" y="3136392"/>
                </a:lnTo>
                <a:lnTo>
                  <a:pt x="2734056" y="0"/>
                </a:lnTo>
                <a:lnTo>
                  <a:pt x="0" y="0"/>
                </a:lnTo>
                <a:lnTo>
                  <a:pt x="0" y="3136392"/>
                </a:lnTo>
                <a:close/>
              </a:path>
            </a:pathLst>
          </a:custGeom>
          <a:solidFill>
            <a:srgbClr val="004A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413004" y="1907168"/>
            <a:ext cx="2734310" cy="1534160"/>
          </a:xfrm>
          <a:prstGeom prst="rect">
            <a:avLst/>
          </a:prstGeom>
        </p:spPr>
        <p:txBody>
          <a:bodyPr vert="horz" wrap="square" lIns="0" tIns="160020" rIns="0" bIns="0" rtlCol="0">
            <a:spAutoFit/>
          </a:bodyPr>
          <a:lstStyle/>
          <a:p>
            <a:pPr marL="182880" marR="0" lvl="0" indent="0" algn="l" defTabSz="914400" rtl="0" eaLnBrk="1" fontAlgn="auto" latinLnBrk="0" hangingPunct="1">
              <a:lnSpc>
                <a:spcPct val="100000"/>
              </a:lnSpc>
              <a:spcBef>
                <a:spcPts val="1260"/>
              </a:spcBef>
              <a:spcAft>
                <a:spcPts val="0"/>
              </a:spcAft>
              <a:buClrTx/>
              <a:buSzTx/>
              <a:buFontTx/>
              <a:buNone/>
              <a:tabLst/>
              <a:defRPr/>
            </a:pPr>
            <a:r>
              <a:rPr kumimoji="0" sz="3100" b="0" i="0" u="none" strike="noStrike" kern="1200" cap="none" spc="10" normalizeH="0" baseline="0" noProof="0" dirty="0">
                <a:ln>
                  <a:noFill/>
                </a:ln>
                <a:solidFill>
                  <a:srgbClr val="FFFFFF"/>
                </a:solidFill>
                <a:effectLst/>
                <a:uLnTx/>
                <a:uFillTx/>
                <a:latin typeface="Segoe UI Light"/>
                <a:ea typeface="+mn-ea"/>
                <a:cs typeface="Segoe UI Light"/>
              </a:rPr>
              <a:t>Easy:</a:t>
            </a:r>
            <a:endParaRPr kumimoji="0" sz="3100" b="0" i="0" u="none" strike="noStrike" kern="1200" cap="none" spc="0" normalizeH="0" baseline="0" noProof="0">
              <a:ln>
                <a:noFill/>
              </a:ln>
              <a:solidFill>
                <a:prstClr val="black"/>
              </a:solidFill>
              <a:effectLst/>
              <a:uLnTx/>
              <a:uFillTx/>
              <a:latin typeface="Segoe UI Light"/>
              <a:ea typeface="+mn-ea"/>
              <a:cs typeface="Segoe UI Light"/>
            </a:endParaRPr>
          </a:p>
          <a:p>
            <a:pPr marL="182880" marR="336550" lvl="0" indent="0" algn="l" defTabSz="914400" rtl="0" eaLnBrk="1" fontAlgn="auto" latinLnBrk="0" hangingPunct="1">
              <a:lnSpc>
                <a:spcPct val="100899"/>
              </a:lnSpc>
              <a:spcBef>
                <a:spcPts val="640"/>
              </a:spcBef>
              <a:spcAft>
                <a:spcPts val="0"/>
              </a:spcAft>
              <a:buClrTx/>
              <a:buSzTx/>
              <a:buFontTx/>
              <a:buNone/>
              <a:tabLst/>
              <a:defRPr/>
            </a:pPr>
            <a:r>
              <a:rPr kumimoji="0" sz="1750" b="0" i="0" u="none" strike="noStrike" kern="1200" cap="none" spc="5" normalizeH="0" baseline="0" noProof="0" dirty="0">
                <a:ln>
                  <a:noFill/>
                </a:ln>
                <a:solidFill>
                  <a:srgbClr val="FFFFFF"/>
                </a:solidFill>
                <a:effectLst/>
                <a:uLnTx/>
                <a:uFillTx/>
                <a:latin typeface="Segoe UI Light"/>
                <a:ea typeface="+mn-ea"/>
                <a:cs typeface="Segoe UI Light"/>
              </a:rPr>
              <a:t>Use </a:t>
            </a:r>
            <a:r>
              <a:rPr kumimoji="0" sz="1750" b="0" i="0" u="none" strike="noStrike" kern="1200" cap="none" spc="0" normalizeH="0" baseline="0" noProof="0" dirty="0">
                <a:ln>
                  <a:noFill/>
                </a:ln>
                <a:solidFill>
                  <a:srgbClr val="FFFFFF"/>
                </a:solidFill>
                <a:effectLst/>
                <a:uLnTx/>
                <a:uFillTx/>
                <a:latin typeface="Segoe UI Light"/>
                <a:ea typeface="+mn-ea"/>
                <a:cs typeface="Segoe UI Light"/>
              </a:rPr>
              <a:t>simple </a:t>
            </a:r>
            <a:r>
              <a:rPr kumimoji="0" sz="1750" b="0" i="0" u="none" strike="noStrike" kern="1200" cap="none" spc="5" normalizeH="0" baseline="0" noProof="0" dirty="0">
                <a:ln>
                  <a:noFill/>
                </a:ln>
                <a:solidFill>
                  <a:srgbClr val="FFFFFF"/>
                </a:solidFill>
                <a:effectLst/>
                <a:uLnTx/>
                <a:uFillTx/>
                <a:latin typeface="Segoe UI Light"/>
                <a:ea typeface="+mn-ea"/>
                <a:cs typeface="Segoe UI Light"/>
              </a:rPr>
              <a:t>UX </a:t>
            </a:r>
            <a:r>
              <a:rPr kumimoji="0" sz="1750" b="0" i="0" u="none" strike="noStrike" kern="1200" cap="none" spc="0" normalizeH="0" baseline="0" noProof="0" dirty="0">
                <a:ln>
                  <a:noFill/>
                </a:ln>
                <a:solidFill>
                  <a:srgbClr val="FFFFFF"/>
                </a:solidFill>
                <a:effectLst/>
                <a:uLnTx/>
                <a:uFillTx/>
                <a:latin typeface="Segoe UI Light"/>
                <a:ea typeface="+mn-ea"/>
                <a:cs typeface="Segoe UI Light"/>
              </a:rPr>
              <a:t>editor</a:t>
            </a:r>
            <a:r>
              <a:rPr kumimoji="0" sz="1750" b="0" i="0" u="none" strike="noStrike" kern="1200" cap="none" spc="-60" normalizeH="0" baseline="0" noProof="0" dirty="0">
                <a:ln>
                  <a:noFill/>
                </a:ln>
                <a:solidFill>
                  <a:srgbClr val="FFFFFF"/>
                </a:solidFill>
                <a:effectLst/>
                <a:uLnTx/>
                <a:uFillTx/>
                <a:latin typeface="Segoe UI Light"/>
                <a:ea typeface="+mn-ea"/>
                <a:cs typeface="Segoe UI Light"/>
              </a:rPr>
              <a:t> </a:t>
            </a:r>
            <a:r>
              <a:rPr kumimoji="0" sz="1750" b="0" i="0" u="none" strike="noStrike" kern="1200" cap="none" spc="5" normalizeH="0" baseline="0" noProof="0" dirty="0">
                <a:ln>
                  <a:noFill/>
                </a:ln>
                <a:solidFill>
                  <a:srgbClr val="FFFFFF"/>
                </a:solidFill>
                <a:effectLst/>
                <a:uLnTx/>
                <a:uFillTx/>
                <a:latin typeface="Segoe UI Light"/>
                <a:ea typeface="+mn-ea"/>
                <a:cs typeface="Segoe UI Light"/>
              </a:rPr>
              <a:t>to  </a:t>
            </a:r>
            <a:r>
              <a:rPr kumimoji="0" sz="1750" b="0" i="0" u="none" strike="noStrike" kern="1200" cap="none" spc="0" normalizeH="0" baseline="0" noProof="0" dirty="0">
                <a:ln>
                  <a:noFill/>
                </a:ln>
                <a:solidFill>
                  <a:srgbClr val="FFFFFF"/>
                </a:solidFill>
                <a:effectLst/>
                <a:uLnTx/>
                <a:uFillTx/>
                <a:latin typeface="Segoe UI Light"/>
                <a:ea typeface="+mn-ea"/>
                <a:cs typeface="Segoe UI Light"/>
              </a:rPr>
              <a:t>create language  understanding</a:t>
            </a:r>
            <a:r>
              <a:rPr kumimoji="0" sz="1750" b="0" i="0" u="none" strike="noStrike" kern="1200" cap="none" spc="15" normalizeH="0" baseline="0" noProof="0" dirty="0">
                <a:ln>
                  <a:noFill/>
                </a:ln>
                <a:solidFill>
                  <a:srgbClr val="FFFFFF"/>
                </a:solidFill>
                <a:effectLst/>
                <a:uLnTx/>
                <a:uFillTx/>
                <a:latin typeface="Segoe UI Light"/>
                <a:ea typeface="+mn-ea"/>
                <a:cs typeface="Segoe UI Light"/>
              </a:rPr>
              <a:t> </a:t>
            </a:r>
            <a:r>
              <a:rPr kumimoji="0" sz="1750" b="0" i="0" u="none" strike="noStrike" kern="1200" cap="none" spc="5" normalizeH="0" baseline="0" noProof="0" dirty="0">
                <a:ln>
                  <a:noFill/>
                </a:ln>
                <a:solidFill>
                  <a:srgbClr val="FFFFFF"/>
                </a:solidFill>
                <a:effectLst/>
                <a:uLnTx/>
                <a:uFillTx/>
                <a:latin typeface="Segoe UI Light"/>
                <a:ea typeface="+mn-ea"/>
                <a:cs typeface="Segoe UI Light"/>
              </a:rPr>
              <a:t>models</a:t>
            </a:r>
            <a:endParaRPr kumimoji="0" sz="17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10" name="object 10"/>
          <p:cNvSpPr txBox="1"/>
          <p:nvPr/>
        </p:nvSpPr>
        <p:spPr>
          <a:xfrm>
            <a:off x="413004" y="5071871"/>
            <a:ext cx="2734310" cy="1344295"/>
          </a:xfrm>
          <a:prstGeom prst="rect">
            <a:avLst/>
          </a:prstGeom>
          <a:solidFill>
            <a:srgbClr val="F1F1F1"/>
          </a:solidFill>
        </p:spPr>
        <p:txBody>
          <a:bodyPr vert="horz" wrap="square" lIns="0" tIns="127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179705" marR="186055" lvl="0" indent="0" algn="l" defTabSz="914400" rtl="0" eaLnBrk="1" fontAlgn="auto" latinLnBrk="0" hangingPunct="1">
              <a:lnSpc>
                <a:spcPct val="95300"/>
              </a:lnSpc>
              <a:spcBef>
                <a:spcPts val="0"/>
              </a:spcBef>
              <a:spcAft>
                <a:spcPts val="0"/>
              </a:spcAft>
              <a:buClrTx/>
              <a:buSzTx/>
              <a:buFontTx/>
              <a:buNone/>
              <a:tabLst/>
              <a:defRPr/>
            </a:pPr>
            <a:r>
              <a:rPr kumimoji="0" sz="1050" b="0" i="0" u="none" strike="noStrike" kern="1200" cap="none" spc="10" normalizeH="0" baseline="0" noProof="0" dirty="0">
                <a:ln>
                  <a:noFill/>
                </a:ln>
                <a:solidFill>
                  <a:srgbClr val="505050"/>
                </a:solidFill>
                <a:effectLst/>
                <a:uLnTx/>
                <a:uFillTx/>
                <a:latin typeface="Segoe UI"/>
                <a:ea typeface="+mn-ea"/>
                <a:cs typeface="Segoe UI"/>
              </a:rPr>
              <a:t>Create </a:t>
            </a:r>
            <a:r>
              <a:rPr kumimoji="0" sz="1050" b="0" i="0" u="none" strike="noStrike" kern="1200" cap="none" spc="15" normalizeH="0" baseline="0" noProof="0" dirty="0">
                <a:ln>
                  <a:noFill/>
                </a:ln>
                <a:solidFill>
                  <a:srgbClr val="505050"/>
                </a:solidFill>
                <a:effectLst/>
                <a:uLnTx/>
                <a:uFillTx/>
                <a:latin typeface="Segoe UI"/>
                <a:ea typeface="+mn-ea"/>
                <a:cs typeface="Segoe UI"/>
              </a:rPr>
              <a:t>models </a:t>
            </a:r>
            <a:r>
              <a:rPr kumimoji="0" sz="1050" b="0" i="0" u="none" strike="noStrike" kern="1200" cap="none" spc="10" normalizeH="0" baseline="0" noProof="0" dirty="0">
                <a:ln>
                  <a:noFill/>
                </a:ln>
                <a:solidFill>
                  <a:srgbClr val="505050"/>
                </a:solidFill>
                <a:effectLst/>
                <a:uLnTx/>
                <a:uFillTx/>
                <a:latin typeface="Segoe UI"/>
                <a:ea typeface="+mn-ea"/>
                <a:cs typeface="Segoe UI"/>
              </a:rPr>
              <a:t>for your application </a:t>
            </a:r>
            <a:r>
              <a:rPr kumimoji="0" sz="1050" b="0" i="0" u="none" strike="noStrike" kern="1200" cap="none" spc="5" normalizeH="0" baseline="0" noProof="0" dirty="0">
                <a:ln>
                  <a:noFill/>
                </a:ln>
                <a:solidFill>
                  <a:srgbClr val="505050"/>
                </a:solidFill>
                <a:effectLst/>
                <a:uLnTx/>
                <a:uFillTx/>
                <a:latin typeface="Segoe UI"/>
                <a:ea typeface="+mn-ea"/>
                <a:cs typeface="Segoe UI"/>
              </a:rPr>
              <a:t>to  </a:t>
            </a:r>
            <a:r>
              <a:rPr kumimoji="0" sz="1050" b="0" i="0" u="none" strike="noStrike" kern="1200" cap="none" spc="10" normalizeH="0" baseline="0" noProof="0" dirty="0">
                <a:ln>
                  <a:noFill/>
                </a:ln>
                <a:solidFill>
                  <a:srgbClr val="505050"/>
                </a:solidFill>
                <a:effectLst/>
                <a:uLnTx/>
                <a:uFillTx/>
                <a:latin typeface="Segoe UI"/>
                <a:ea typeface="+mn-ea"/>
                <a:cs typeface="Segoe UI"/>
              </a:rPr>
              <a:t>better understand </a:t>
            </a:r>
            <a:r>
              <a:rPr kumimoji="0" sz="1050" b="0" i="0" u="none" strike="noStrike" kern="1200" cap="none" spc="5" normalizeH="0" baseline="0" noProof="0" dirty="0">
                <a:ln>
                  <a:noFill/>
                </a:ln>
                <a:solidFill>
                  <a:srgbClr val="505050"/>
                </a:solidFill>
                <a:effectLst/>
                <a:uLnTx/>
                <a:uFillTx/>
                <a:latin typeface="Segoe UI"/>
                <a:ea typeface="+mn-ea"/>
                <a:cs typeface="Segoe UI"/>
              </a:rPr>
              <a:t>intents </a:t>
            </a:r>
            <a:r>
              <a:rPr kumimoji="0" sz="1050" b="0" i="0" u="none" strike="noStrike" kern="1200" cap="none" spc="10" normalizeH="0" baseline="0" noProof="0" dirty="0">
                <a:ln>
                  <a:noFill/>
                </a:ln>
                <a:solidFill>
                  <a:srgbClr val="505050"/>
                </a:solidFill>
                <a:effectLst/>
                <a:uLnTx/>
                <a:uFillTx/>
                <a:latin typeface="Segoe UI"/>
                <a:ea typeface="+mn-ea"/>
                <a:cs typeface="Segoe UI"/>
              </a:rPr>
              <a:t>like "turn </a:t>
            </a:r>
            <a:r>
              <a:rPr kumimoji="0" sz="1050" b="0" i="0" u="none" strike="noStrike" kern="1200" cap="none" spc="15" normalizeH="0" baseline="0" noProof="0" dirty="0">
                <a:ln>
                  <a:noFill/>
                </a:ln>
                <a:solidFill>
                  <a:srgbClr val="505050"/>
                </a:solidFill>
                <a:effectLst/>
                <a:uLnTx/>
                <a:uFillTx/>
                <a:latin typeface="Segoe UI"/>
                <a:ea typeface="+mn-ea"/>
                <a:cs typeface="Segoe UI"/>
              </a:rPr>
              <a:t>on  </a:t>
            </a:r>
            <a:r>
              <a:rPr kumimoji="0" sz="1050" b="0" i="0" u="none" strike="noStrike" kern="1200" cap="none" spc="10" normalizeH="0" baseline="0" noProof="0" dirty="0">
                <a:ln>
                  <a:noFill/>
                </a:ln>
                <a:solidFill>
                  <a:srgbClr val="505050"/>
                </a:solidFill>
                <a:effectLst/>
                <a:uLnTx/>
                <a:uFillTx/>
                <a:latin typeface="Segoe UI"/>
                <a:ea typeface="+mn-ea"/>
                <a:cs typeface="Segoe UI"/>
              </a:rPr>
              <a:t>the </a:t>
            </a:r>
            <a:r>
              <a:rPr kumimoji="0" sz="1050" b="0" i="0" u="none" strike="noStrike" kern="1200" cap="none" spc="5" normalizeH="0" baseline="0" noProof="0" dirty="0">
                <a:ln>
                  <a:noFill/>
                </a:ln>
                <a:solidFill>
                  <a:srgbClr val="505050"/>
                </a:solidFill>
                <a:effectLst/>
                <a:uLnTx/>
                <a:uFillTx/>
                <a:latin typeface="Segoe UI"/>
                <a:ea typeface="+mn-ea"/>
                <a:cs typeface="Segoe UI"/>
              </a:rPr>
              <a:t>lights", </a:t>
            </a:r>
            <a:r>
              <a:rPr kumimoji="0" sz="1050" b="0" i="0" u="none" strike="noStrike" kern="1200" cap="none" spc="15" normalizeH="0" baseline="0" noProof="0" dirty="0">
                <a:ln>
                  <a:noFill/>
                </a:ln>
                <a:solidFill>
                  <a:srgbClr val="505050"/>
                </a:solidFill>
                <a:effectLst/>
                <a:uLnTx/>
                <a:uFillTx/>
                <a:latin typeface="Segoe UI"/>
                <a:ea typeface="+mn-ea"/>
                <a:cs typeface="Segoe UI"/>
              </a:rPr>
              <a:t>or </a:t>
            </a:r>
            <a:r>
              <a:rPr kumimoji="0" sz="1050" b="0" i="0" u="none" strike="noStrike" kern="1200" cap="none" spc="5" normalizeH="0" baseline="0" noProof="0" dirty="0">
                <a:ln>
                  <a:noFill/>
                </a:ln>
                <a:solidFill>
                  <a:srgbClr val="505050"/>
                </a:solidFill>
                <a:effectLst/>
                <a:uLnTx/>
                <a:uFillTx/>
                <a:latin typeface="Segoe UI"/>
                <a:ea typeface="+mn-ea"/>
                <a:cs typeface="Segoe UI"/>
              </a:rPr>
              <a:t>entities </a:t>
            </a:r>
            <a:r>
              <a:rPr kumimoji="0" sz="1050" b="0" i="0" u="none" strike="noStrike" kern="1200" cap="none" spc="10" normalizeH="0" baseline="0" noProof="0" dirty="0">
                <a:ln>
                  <a:noFill/>
                </a:ln>
                <a:solidFill>
                  <a:srgbClr val="505050"/>
                </a:solidFill>
                <a:effectLst/>
                <a:uLnTx/>
                <a:uFillTx/>
                <a:latin typeface="Segoe UI"/>
                <a:ea typeface="+mn-ea"/>
                <a:cs typeface="Segoe UI"/>
              </a:rPr>
              <a:t>such </a:t>
            </a:r>
            <a:r>
              <a:rPr kumimoji="0" sz="1050" b="0" i="0" u="none" strike="noStrike" kern="1200" cap="none" spc="15" normalizeH="0" baseline="0" noProof="0" dirty="0">
                <a:ln>
                  <a:noFill/>
                </a:ln>
                <a:solidFill>
                  <a:srgbClr val="505050"/>
                </a:solidFill>
                <a:effectLst/>
                <a:uLnTx/>
                <a:uFillTx/>
                <a:latin typeface="Segoe UI"/>
                <a:ea typeface="+mn-ea"/>
                <a:cs typeface="Segoe UI"/>
              </a:rPr>
              <a:t>as </a:t>
            </a:r>
            <a:r>
              <a:rPr kumimoji="0" sz="1050" b="0" i="0" u="none" strike="noStrike" kern="1200" cap="none" spc="5" normalizeH="0" baseline="0" noProof="0" dirty="0">
                <a:ln>
                  <a:noFill/>
                </a:ln>
                <a:solidFill>
                  <a:srgbClr val="505050"/>
                </a:solidFill>
                <a:effectLst/>
                <a:uLnTx/>
                <a:uFillTx/>
                <a:latin typeface="Segoe UI"/>
                <a:ea typeface="+mn-ea"/>
                <a:cs typeface="Segoe UI"/>
              </a:rPr>
              <a:t>"start </a:t>
            </a:r>
            <a:r>
              <a:rPr kumimoji="0" sz="1050" b="0" i="0" u="none" strike="noStrike" kern="1200" cap="none" spc="15" normalizeH="0" baseline="0" noProof="0" dirty="0">
                <a:ln>
                  <a:noFill/>
                </a:ln>
                <a:solidFill>
                  <a:srgbClr val="505050"/>
                </a:solidFill>
                <a:effectLst/>
                <a:uLnTx/>
                <a:uFillTx/>
                <a:latin typeface="Segoe UI"/>
                <a:ea typeface="+mn-ea"/>
                <a:cs typeface="Segoe UI"/>
              </a:rPr>
              <a:t>a  new </a:t>
            </a:r>
            <a:r>
              <a:rPr kumimoji="0" sz="1050" b="0" i="0" u="none" strike="noStrike" kern="1200" cap="none" spc="10" normalizeH="0" baseline="0" noProof="0" dirty="0">
                <a:ln>
                  <a:noFill/>
                </a:ln>
                <a:solidFill>
                  <a:srgbClr val="505050"/>
                </a:solidFill>
                <a:effectLst/>
                <a:uLnTx/>
                <a:uFillTx/>
                <a:latin typeface="Segoe UI"/>
                <a:ea typeface="+mn-ea"/>
                <a:cs typeface="Segoe UI"/>
              </a:rPr>
              <a:t>jog/walk/hike/bikeride". </a:t>
            </a:r>
            <a:r>
              <a:rPr kumimoji="0" sz="1050" b="0" i="0" u="none" strike="noStrike" kern="1200" cap="none" spc="15" normalizeH="0" baseline="0" noProof="0" dirty="0">
                <a:ln>
                  <a:noFill/>
                </a:ln>
                <a:solidFill>
                  <a:srgbClr val="505050"/>
                </a:solidFill>
                <a:effectLst/>
                <a:uLnTx/>
                <a:uFillTx/>
                <a:latin typeface="Segoe UI"/>
                <a:ea typeface="+mn-ea"/>
                <a:cs typeface="Segoe UI"/>
              </a:rPr>
              <a:t>Tune  </a:t>
            </a:r>
            <a:r>
              <a:rPr kumimoji="0" sz="1050" b="0" i="0" u="none" strike="noStrike" kern="1200" cap="none" spc="10" normalizeH="0" baseline="0" noProof="0" dirty="0">
                <a:ln>
                  <a:noFill/>
                </a:ln>
                <a:solidFill>
                  <a:srgbClr val="505050"/>
                </a:solidFill>
                <a:effectLst/>
                <a:uLnTx/>
                <a:uFillTx/>
                <a:latin typeface="Segoe UI"/>
                <a:ea typeface="+mn-ea"/>
                <a:cs typeface="Segoe UI"/>
              </a:rPr>
              <a:t>your </a:t>
            </a:r>
            <a:r>
              <a:rPr kumimoji="0" sz="1050" b="0" i="0" u="none" strike="noStrike" kern="1200" cap="none" spc="15" normalizeH="0" baseline="0" noProof="0" dirty="0">
                <a:ln>
                  <a:noFill/>
                </a:ln>
                <a:solidFill>
                  <a:srgbClr val="505050"/>
                </a:solidFill>
                <a:effectLst/>
                <a:uLnTx/>
                <a:uFillTx/>
                <a:latin typeface="Segoe UI"/>
                <a:ea typeface="+mn-ea"/>
                <a:cs typeface="Segoe UI"/>
              </a:rPr>
              <a:t>model </a:t>
            </a:r>
            <a:r>
              <a:rPr kumimoji="0" sz="1050" b="0" i="0" u="none" strike="noStrike" kern="1200" cap="none" spc="10" normalizeH="0" baseline="0" noProof="0" dirty="0">
                <a:ln>
                  <a:noFill/>
                </a:ln>
                <a:solidFill>
                  <a:srgbClr val="505050"/>
                </a:solidFill>
                <a:effectLst/>
                <a:uLnTx/>
                <a:uFillTx/>
                <a:latin typeface="Segoe UI"/>
                <a:ea typeface="+mn-ea"/>
                <a:cs typeface="Segoe UI"/>
              </a:rPr>
              <a:t>with in-depth</a:t>
            </a:r>
            <a:r>
              <a:rPr kumimoji="0" sz="1050" b="0" i="0" u="none" strike="noStrike" kern="1200" cap="none" spc="-35" normalizeH="0" baseline="0" noProof="0" dirty="0">
                <a:ln>
                  <a:noFill/>
                </a:ln>
                <a:solidFill>
                  <a:srgbClr val="505050"/>
                </a:solidFill>
                <a:effectLst/>
                <a:uLnTx/>
                <a:uFillTx/>
                <a:latin typeface="Segoe UI"/>
                <a:ea typeface="+mn-ea"/>
                <a:cs typeface="Segoe UI"/>
              </a:rPr>
              <a:t> </a:t>
            </a:r>
            <a:r>
              <a:rPr kumimoji="0" sz="1050" b="0" i="0" u="none" strike="noStrike" kern="1200" cap="none" spc="15" normalizeH="0" baseline="0" noProof="0" dirty="0">
                <a:ln>
                  <a:noFill/>
                </a:ln>
                <a:solidFill>
                  <a:srgbClr val="505050"/>
                </a:solidFill>
                <a:effectLst/>
                <a:uLnTx/>
                <a:uFillTx/>
                <a:latin typeface="Segoe UI"/>
                <a:ea typeface="+mn-ea"/>
                <a:cs typeface="Segoe UI"/>
              </a:rPr>
              <a:t>performance  </a:t>
            </a:r>
            <a:r>
              <a:rPr kumimoji="0" sz="1050" b="0" i="0" u="none" strike="noStrike" kern="1200" cap="none" spc="10" normalizeH="0" baseline="0" noProof="0" dirty="0">
                <a:ln>
                  <a:noFill/>
                </a:ln>
                <a:solidFill>
                  <a:srgbClr val="505050"/>
                </a:solidFill>
                <a:effectLst/>
                <a:uLnTx/>
                <a:uFillTx/>
                <a:latin typeface="Segoe UI"/>
                <a:ea typeface="+mn-ea"/>
                <a:cs typeface="Segoe UI"/>
              </a:rPr>
              <a:t>visualizations.</a:t>
            </a:r>
            <a:endParaRPr kumimoji="0" sz="1050" b="0" i="0" u="none" strike="noStrike" kern="1200" cap="none" spc="0" normalizeH="0" baseline="0" noProof="0">
              <a:ln>
                <a:noFill/>
              </a:ln>
              <a:solidFill>
                <a:prstClr val="black"/>
              </a:solidFill>
              <a:effectLst/>
              <a:uLnTx/>
              <a:uFillTx/>
              <a:latin typeface="Segoe UI"/>
              <a:ea typeface="+mn-ea"/>
              <a:cs typeface="Segoe UI"/>
            </a:endParaRPr>
          </a:p>
        </p:txBody>
      </p:sp>
      <p:sp>
        <p:nvSpPr>
          <p:cNvPr id="11" name="object 11"/>
          <p:cNvSpPr/>
          <p:nvPr/>
        </p:nvSpPr>
        <p:spPr>
          <a:xfrm>
            <a:off x="1101852" y="3874008"/>
            <a:ext cx="1357884" cy="77266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6164579" y="1935479"/>
            <a:ext cx="2734310" cy="3136900"/>
          </a:xfrm>
          <a:custGeom>
            <a:avLst/>
            <a:gdLst/>
            <a:ahLst/>
            <a:cxnLst/>
            <a:rect l="l" t="t" r="r" b="b"/>
            <a:pathLst>
              <a:path w="2734309" h="3136900">
                <a:moveTo>
                  <a:pt x="0" y="3136392"/>
                </a:moveTo>
                <a:lnTo>
                  <a:pt x="2734055" y="3136392"/>
                </a:lnTo>
                <a:lnTo>
                  <a:pt x="2734055" y="0"/>
                </a:lnTo>
                <a:lnTo>
                  <a:pt x="0" y="0"/>
                </a:lnTo>
                <a:lnTo>
                  <a:pt x="0" y="3136392"/>
                </a:lnTo>
                <a:close/>
              </a:path>
            </a:pathLst>
          </a:custGeom>
          <a:solidFill>
            <a:srgbClr val="004A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6164579" y="1907168"/>
            <a:ext cx="2734310" cy="1264285"/>
          </a:xfrm>
          <a:prstGeom prst="rect">
            <a:avLst/>
          </a:prstGeom>
        </p:spPr>
        <p:txBody>
          <a:bodyPr vert="horz" wrap="square" lIns="0" tIns="160020" rIns="0" bIns="0" rtlCol="0">
            <a:spAutoFit/>
          </a:bodyPr>
          <a:lstStyle/>
          <a:p>
            <a:pPr marL="182880" marR="0" lvl="0" indent="0" algn="l" defTabSz="914400" rtl="0" eaLnBrk="1" fontAlgn="auto" latinLnBrk="0" hangingPunct="1">
              <a:lnSpc>
                <a:spcPct val="100000"/>
              </a:lnSpc>
              <a:spcBef>
                <a:spcPts val="1260"/>
              </a:spcBef>
              <a:spcAft>
                <a:spcPts val="0"/>
              </a:spcAft>
              <a:buClrTx/>
              <a:buSzTx/>
              <a:buFontTx/>
              <a:buNone/>
              <a:tabLst/>
              <a:defRPr/>
            </a:pPr>
            <a:r>
              <a:rPr kumimoji="0" sz="3100" b="0" i="0" u="none" strike="noStrike" kern="1200" cap="none" spc="10" normalizeH="0" baseline="0" noProof="0" dirty="0">
                <a:ln>
                  <a:noFill/>
                </a:ln>
                <a:solidFill>
                  <a:srgbClr val="FFFFFF"/>
                </a:solidFill>
                <a:effectLst/>
                <a:uLnTx/>
                <a:uFillTx/>
                <a:latin typeface="Segoe UI Light"/>
                <a:ea typeface="+mn-ea"/>
                <a:cs typeface="Segoe UI Light"/>
              </a:rPr>
              <a:t>Flexible:</a:t>
            </a:r>
            <a:endParaRPr kumimoji="0" sz="3100" b="0" i="0" u="none" strike="noStrike" kern="1200" cap="none" spc="0" normalizeH="0" baseline="0" noProof="0">
              <a:ln>
                <a:noFill/>
              </a:ln>
              <a:solidFill>
                <a:prstClr val="black"/>
              </a:solidFill>
              <a:effectLst/>
              <a:uLnTx/>
              <a:uFillTx/>
              <a:latin typeface="Segoe UI Light"/>
              <a:ea typeface="+mn-ea"/>
              <a:cs typeface="Segoe UI Light"/>
            </a:endParaRPr>
          </a:p>
          <a:p>
            <a:pPr marL="182880" marR="351155" lvl="0" indent="0" algn="l" defTabSz="914400" rtl="0" eaLnBrk="1" fontAlgn="auto" latinLnBrk="0" hangingPunct="1">
              <a:lnSpc>
                <a:spcPct val="100600"/>
              </a:lnSpc>
              <a:spcBef>
                <a:spcPts val="645"/>
              </a:spcBef>
              <a:spcAft>
                <a:spcPts val="0"/>
              </a:spcAft>
              <a:buClrTx/>
              <a:buSzTx/>
              <a:buFontTx/>
              <a:buNone/>
              <a:tabLst/>
              <a:defRPr/>
            </a:pPr>
            <a:r>
              <a:rPr kumimoji="0" sz="1750" b="0" i="0" u="none" strike="noStrike" kern="1200" cap="none" spc="5" normalizeH="0" baseline="0" noProof="0" dirty="0">
                <a:ln>
                  <a:noFill/>
                </a:ln>
                <a:solidFill>
                  <a:srgbClr val="FFFFFF"/>
                </a:solidFill>
                <a:effectLst/>
                <a:uLnTx/>
                <a:uFillTx/>
                <a:latin typeface="Segoe UI Light"/>
                <a:ea typeface="+mn-ea"/>
                <a:cs typeface="Segoe UI Light"/>
              </a:rPr>
              <a:t>Activate models </a:t>
            </a:r>
            <a:r>
              <a:rPr kumimoji="0" sz="1750" b="0" i="0" u="none" strike="noStrike" kern="1200" cap="none" spc="0" normalizeH="0" baseline="0" noProof="0" dirty="0">
                <a:ln>
                  <a:noFill/>
                </a:ln>
                <a:solidFill>
                  <a:srgbClr val="FFFFFF"/>
                </a:solidFill>
                <a:effectLst/>
                <a:uLnTx/>
                <a:uFillTx/>
                <a:latin typeface="Segoe UI Light"/>
                <a:ea typeface="+mn-ea"/>
                <a:cs typeface="Segoe UI Light"/>
              </a:rPr>
              <a:t>on</a:t>
            </a:r>
            <a:r>
              <a:rPr kumimoji="0" sz="1750" b="0" i="0" u="none" strike="noStrike" kern="1200" cap="none" spc="-60" normalizeH="0" baseline="0" noProof="0" dirty="0">
                <a:ln>
                  <a:noFill/>
                </a:ln>
                <a:solidFill>
                  <a:srgbClr val="FFFFFF"/>
                </a:solidFill>
                <a:effectLst/>
                <a:uLnTx/>
                <a:uFillTx/>
                <a:latin typeface="Segoe UI Light"/>
                <a:ea typeface="+mn-ea"/>
                <a:cs typeface="Segoe UI Light"/>
              </a:rPr>
              <a:t> </a:t>
            </a:r>
            <a:r>
              <a:rPr kumimoji="0" sz="1750" b="0" i="0" u="none" strike="noStrike" kern="1200" cap="none" spc="5" normalizeH="0" baseline="0" noProof="0" dirty="0">
                <a:ln>
                  <a:noFill/>
                </a:ln>
                <a:solidFill>
                  <a:srgbClr val="FFFFFF"/>
                </a:solidFill>
                <a:effectLst/>
                <a:uLnTx/>
                <a:uFillTx/>
                <a:latin typeface="Segoe UI Light"/>
                <a:ea typeface="+mn-ea"/>
                <a:cs typeface="Segoe UI Light"/>
              </a:rPr>
              <a:t>any  </a:t>
            </a:r>
            <a:r>
              <a:rPr kumimoji="0" sz="1750" b="0" i="0" u="none" strike="noStrike" kern="1200" cap="none" spc="0" normalizeH="0" baseline="0" noProof="0" dirty="0">
                <a:ln>
                  <a:noFill/>
                </a:ln>
                <a:solidFill>
                  <a:srgbClr val="FFFFFF"/>
                </a:solidFill>
                <a:effectLst/>
                <a:uLnTx/>
                <a:uFillTx/>
                <a:latin typeface="Segoe UI Light"/>
                <a:ea typeface="+mn-ea"/>
                <a:cs typeface="Segoe UI Light"/>
              </a:rPr>
              <a:t>device</a:t>
            </a:r>
            <a:endParaRPr kumimoji="0" sz="17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14" name="object 14"/>
          <p:cNvSpPr txBox="1"/>
          <p:nvPr/>
        </p:nvSpPr>
        <p:spPr>
          <a:xfrm>
            <a:off x="6164579" y="5071871"/>
            <a:ext cx="2734310" cy="1346200"/>
          </a:xfrm>
          <a:prstGeom prst="rect">
            <a:avLst/>
          </a:prstGeom>
          <a:solidFill>
            <a:srgbClr val="F1F1F1"/>
          </a:solidFill>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179070" marR="229235" lvl="0" indent="0" algn="just" defTabSz="914400" rtl="0" eaLnBrk="1" fontAlgn="auto" latinLnBrk="0" hangingPunct="1">
              <a:lnSpc>
                <a:spcPct val="95300"/>
              </a:lnSpc>
              <a:spcBef>
                <a:spcPts val="0"/>
              </a:spcBef>
              <a:spcAft>
                <a:spcPts val="0"/>
              </a:spcAft>
              <a:buClrTx/>
              <a:buSzTx/>
              <a:buFontTx/>
              <a:buNone/>
              <a:tabLst/>
              <a:defRPr/>
            </a:pPr>
            <a:r>
              <a:rPr kumimoji="0" sz="1050" b="0" i="0" u="none" strike="noStrike" kern="1200" cap="none" spc="10" normalizeH="0" baseline="0" noProof="0" dirty="0">
                <a:ln>
                  <a:noFill/>
                </a:ln>
                <a:solidFill>
                  <a:srgbClr val="505050"/>
                </a:solidFill>
                <a:effectLst/>
                <a:uLnTx/>
                <a:uFillTx/>
                <a:latin typeface="Segoe UI"/>
                <a:ea typeface="+mn-ea"/>
                <a:cs typeface="Segoe UI"/>
              </a:rPr>
              <a:t>Activate </a:t>
            </a:r>
            <a:r>
              <a:rPr kumimoji="0" sz="1050" b="0" i="0" u="none" strike="noStrike" kern="1200" cap="none" spc="15" normalizeH="0" baseline="0" noProof="0" dirty="0">
                <a:ln>
                  <a:noFill/>
                </a:ln>
                <a:solidFill>
                  <a:srgbClr val="505050"/>
                </a:solidFill>
                <a:effectLst/>
                <a:uLnTx/>
                <a:uFillTx/>
                <a:latin typeface="Segoe UI"/>
                <a:ea typeface="+mn-ea"/>
                <a:cs typeface="Segoe UI"/>
              </a:rPr>
              <a:t>your </a:t>
            </a:r>
            <a:r>
              <a:rPr kumimoji="0" sz="1050" b="0" i="0" u="none" strike="noStrike" kern="1200" cap="none" spc="10" normalizeH="0" baseline="0" noProof="0" dirty="0">
                <a:ln>
                  <a:noFill/>
                </a:ln>
                <a:solidFill>
                  <a:srgbClr val="505050"/>
                </a:solidFill>
                <a:effectLst/>
                <a:uLnTx/>
                <a:uFillTx/>
                <a:latin typeface="Segoe UI"/>
                <a:ea typeface="+mn-ea"/>
                <a:cs typeface="Segoe UI"/>
              </a:rPr>
              <a:t>language understanding  </a:t>
            </a:r>
            <a:r>
              <a:rPr kumimoji="0" sz="1050" b="0" i="0" u="none" strike="noStrike" kern="1200" cap="none" spc="15" normalizeH="0" baseline="0" noProof="0" dirty="0">
                <a:ln>
                  <a:noFill/>
                </a:ln>
                <a:solidFill>
                  <a:srgbClr val="505050"/>
                </a:solidFill>
                <a:effectLst/>
                <a:uLnTx/>
                <a:uFillTx/>
                <a:latin typeface="Segoe UI"/>
                <a:ea typeface="+mn-ea"/>
                <a:cs typeface="Segoe UI"/>
              </a:rPr>
              <a:t>models </a:t>
            </a:r>
            <a:r>
              <a:rPr kumimoji="0" sz="1050" b="0" i="0" u="none" strike="noStrike" kern="1200" cap="none" spc="10" normalizeH="0" baseline="0" noProof="0" dirty="0">
                <a:ln>
                  <a:noFill/>
                </a:ln>
                <a:solidFill>
                  <a:srgbClr val="505050"/>
                </a:solidFill>
                <a:effectLst/>
                <a:uLnTx/>
                <a:uFillTx/>
                <a:latin typeface="Segoe UI"/>
                <a:ea typeface="+mn-ea"/>
                <a:cs typeface="Segoe UI"/>
              </a:rPr>
              <a:t>from your application </a:t>
            </a:r>
            <a:r>
              <a:rPr kumimoji="0" sz="1050" b="0" i="0" u="none" strike="noStrike" kern="1200" cap="none" spc="15" normalizeH="0" baseline="0" noProof="0" dirty="0">
                <a:ln>
                  <a:noFill/>
                </a:ln>
                <a:solidFill>
                  <a:srgbClr val="505050"/>
                </a:solidFill>
                <a:effectLst/>
                <a:uLnTx/>
                <a:uFillTx/>
                <a:latin typeface="Segoe UI"/>
                <a:ea typeface="+mn-ea"/>
                <a:cs typeface="Segoe UI"/>
              </a:rPr>
              <a:t>on </a:t>
            </a:r>
            <a:r>
              <a:rPr kumimoji="0" sz="1050" b="0" i="0" u="none" strike="noStrike" kern="1200" cap="none" spc="10" normalizeH="0" baseline="0" noProof="0" dirty="0">
                <a:ln>
                  <a:noFill/>
                </a:ln>
                <a:solidFill>
                  <a:srgbClr val="505050"/>
                </a:solidFill>
                <a:effectLst/>
                <a:uLnTx/>
                <a:uFillTx/>
                <a:latin typeface="Segoe UI"/>
                <a:ea typeface="+mn-ea"/>
                <a:cs typeface="Segoe UI"/>
              </a:rPr>
              <a:t>your  </a:t>
            </a:r>
            <a:r>
              <a:rPr kumimoji="0" sz="1050" b="0" i="0" u="none" strike="noStrike" kern="1200" cap="none" spc="15" normalizeH="0" baseline="0" noProof="0" dirty="0">
                <a:ln>
                  <a:noFill/>
                </a:ln>
                <a:solidFill>
                  <a:srgbClr val="505050"/>
                </a:solidFill>
                <a:effectLst/>
                <a:uLnTx/>
                <a:uFillTx/>
                <a:latin typeface="Segoe UI"/>
                <a:ea typeface="+mn-ea"/>
                <a:cs typeface="Segoe UI"/>
              </a:rPr>
              <a:t>phone, </a:t>
            </a:r>
            <a:r>
              <a:rPr kumimoji="0" sz="1050" b="0" i="0" u="none" strike="noStrike" kern="1200" cap="none" spc="5" normalizeH="0" baseline="0" noProof="0" dirty="0">
                <a:ln>
                  <a:noFill/>
                </a:ln>
                <a:solidFill>
                  <a:srgbClr val="505050"/>
                </a:solidFill>
                <a:effectLst/>
                <a:uLnTx/>
                <a:uFillTx/>
                <a:latin typeface="Segoe UI"/>
                <a:ea typeface="+mn-ea"/>
                <a:cs typeface="Segoe UI"/>
              </a:rPr>
              <a:t>tablet, </a:t>
            </a:r>
            <a:r>
              <a:rPr kumimoji="0" sz="1050" b="0" i="0" u="none" strike="noStrike" kern="1200" cap="none" spc="10" normalizeH="0" baseline="0" noProof="0" dirty="0">
                <a:ln>
                  <a:noFill/>
                </a:ln>
                <a:solidFill>
                  <a:srgbClr val="505050"/>
                </a:solidFill>
                <a:effectLst/>
                <a:uLnTx/>
                <a:uFillTx/>
                <a:latin typeface="Segoe UI"/>
                <a:ea typeface="+mn-ea"/>
                <a:cs typeface="Segoe UI"/>
              </a:rPr>
              <a:t>or </a:t>
            </a:r>
            <a:r>
              <a:rPr kumimoji="0" sz="1050" b="0" i="0" u="none" strike="noStrike" kern="1200" cap="none" spc="15" normalizeH="0" baseline="0" noProof="0" dirty="0">
                <a:ln>
                  <a:noFill/>
                </a:ln>
                <a:solidFill>
                  <a:srgbClr val="505050"/>
                </a:solidFill>
                <a:effectLst/>
                <a:uLnTx/>
                <a:uFillTx/>
                <a:latin typeface="Segoe UI"/>
                <a:ea typeface="+mn-ea"/>
                <a:cs typeface="Segoe UI"/>
              </a:rPr>
              <a:t>any </a:t>
            </a:r>
            <a:r>
              <a:rPr kumimoji="0" sz="1050" b="0" i="0" u="none" strike="noStrike" kern="1200" cap="none" spc="10" normalizeH="0" baseline="0" noProof="0" dirty="0">
                <a:ln>
                  <a:noFill/>
                </a:ln>
                <a:solidFill>
                  <a:srgbClr val="505050"/>
                </a:solidFill>
                <a:effectLst/>
                <a:uLnTx/>
                <a:uFillTx/>
                <a:latin typeface="Segoe UI"/>
                <a:ea typeface="+mn-ea"/>
                <a:cs typeface="Segoe UI"/>
              </a:rPr>
              <a:t>other device that  </a:t>
            </a:r>
            <a:r>
              <a:rPr kumimoji="0" sz="1050" b="0" i="0" u="none" strike="noStrike" kern="1200" cap="none" spc="15" normalizeH="0" baseline="0" noProof="0" dirty="0">
                <a:ln>
                  <a:noFill/>
                </a:ln>
                <a:solidFill>
                  <a:srgbClr val="505050"/>
                </a:solidFill>
                <a:effectLst/>
                <a:uLnTx/>
                <a:uFillTx/>
                <a:latin typeface="Segoe UI"/>
                <a:ea typeface="+mn-ea"/>
                <a:cs typeface="Segoe UI"/>
              </a:rPr>
              <a:t>has </a:t>
            </a:r>
            <a:r>
              <a:rPr kumimoji="0" sz="1050" b="0" i="0" u="none" strike="noStrike" kern="1200" cap="none" spc="10" normalizeH="0" baseline="0" noProof="0" dirty="0">
                <a:ln>
                  <a:noFill/>
                </a:ln>
                <a:solidFill>
                  <a:srgbClr val="505050"/>
                </a:solidFill>
                <a:effectLst/>
                <a:uLnTx/>
                <a:uFillTx/>
                <a:latin typeface="Segoe UI"/>
                <a:ea typeface="+mn-ea"/>
                <a:cs typeface="Segoe UI"/>
              </a:rPr>
              <a:t>access </a:t>
            </a:r>
            <a:r>
              <a:rPr kumimoji="0" sz="1050" b="0" i="0" u="none" strike="noStrike" kern="1200" cap="none" spc="5" normalizeH="0" baseline="0" noProof="0" dirty="0">
                <a:ln>
                  <a:noFill/>
                </a:ln>
                <a:solidFill>
                  <a:srgbClr val="505050"/>
                </a:solidFill>
                <a:effectLst/>
                <a:uLnTx/>
                <a:uFillTx/>
                <a:latin typeface="Segoe UI"/>
                <a:ea typeface="+mn-ea"/>
                <a:cs typeface="Segoe UI"/>
              </a:rPr>
              <a:t>to </a:t>
            </a:r>
            <a:r>
              <a:rPr kumimoji="0" sz="1050" b="0" i="0" u="none" strike="noStrike" kern="1200" cap="none" spc="10" normalizeH="0" baseline="0" noProof="0" dirty="0">
                <a:ln>
                  <a:noFill/>
                </a:ln>
                <a:solidFill>
                  <a:srgbClr val="505050"/>
                </a:solidFill>
                <a:effectLst/>
                <a:uLnTx/>
                <a:uFillTx/>
                <a:latin typeface="Segoe UI"/>
                <a:ea typeface="+mn-ea"/>
                <a:cs typeface="Segoe UI"/>
              </a:rPr>
              <a:t>the </a:t>
            </a:r>
            <a:r>
              <a:rPr kumimoji="0" sz="1050" b="0" i="0" u="none" strike="noStrike" kern="1200" cap="none" spc="5" normalizeH="0" baseline="0" noProof="0" dirty="0">
                <a:ln>
                  <a:noFill/>
                </a:ln>
                <a:solidFill>
                  <a:srgbClr val="505050"/>
                </a:solidFill>
                <a:effectLst/>
                <a:uLnTx/>
                <a:uFillTx/>
                <a:latin typeface="Segoe UI"/>
                <a:ea typeface="+mn-ea"/>
                <a:cs typeface="Segoe UI"/>
              </a:rPr>
              <a:t>Internet.</a:t>
            </a:r>
            <a:endParaRPr kumimoji="0" sz="1050" b="0" i="0" u="none" strike="noStrike" kern="1200" cap="none" spc="0" normalizeH="0" baseline="0" noProof="0">
              <a:ln>
                <a:noFill/>
              </a:ln>
              <a:solidFill>
                <a:prstClr val="black"/>
              </a:solidFill>
              <a:effectLst/>
              <a:uLnTx/>
              <a:uFillTx/>
              <a:latin typeface="Segoe UI"/>
              <a:ea typeface="+mn-ea"/>
              <a:cs typeface="Segoe UI"/>
            </a:endParaRPr>
          </a:p>
        </p:txBody>
      </p:sp>
      <p:sp>
        <p:nvSpPr>
          <p:cNvPr id="15" name="object 15"/>
          <p:cNvSpPr/>
          <p:nvPr/>
        </p:nvSpPr>
        <p:spPr>
          <a:xfrm>
            <a:off x="6851904" y="3927347"/>
            <a:ext cx="1357883" cy="77266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3288791" y="1935479"/>
            <a:ext cx="2734310" cy="3136900"/>
          </a:xfrm>
          <a:custGeom>
            <a:avLst/>
            <a:gdLst/>
            <a:ahLst/>
            <a:cxnLst/>
            <a:rect l="l" t="t" r="r" b="b"/>
            <a:pathLst>
              <a:path w="2734310" h="3136900">
                <a:moveTo>
                  <a:pt x="0" y="3136392"/>
                </a:moveTo>
                <a:lnTo>
                  <a:pt x="2734056" y="3136392"/>
                </a:lnTo>
                <a:lnTo>
                  <a:pt x="2734056" y="0"/>
                </a:lnTo>
                <a:lnTo>
                  <a:pt x="0" y="0"/>
                </a:lnTo>
                <a:lnTo>
                  <a:pt x="0" y="3136392"/>
                </a:lnTo>
                <a:close/>
              </a:path>
            </a:pathLst>
          </a:custGeom>
          <a:solidFill>
            <a:srgbClr val="004A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txBox="1"/>
          <p:nvPr/>
        </p:nvSpPr>
        <p:spPr>
          <a:xfrm>
            <a:off x="3288791" y="1907168"/>
            <a:ext cx="2734310" cy="1534160"/>
          </a:xfrm>
          <a:prstGeom prst="rect">
            <a:avLst/>
          </a:prstGeom>
        </p:spPr>
        <p:txBody>
          <a:bodyPr vert="horz" wrap="square" lIns="0" tIns="160020" rIns="0" bIns="0" rtlCol="0">
            <a:spAutoFit/>
          </a:bodyPr>
          <a:lstStyle/>
          <a:p>
            <a:pPr marL="182880" marR="0" lvl="0" indent="0" algn="l" defTabSz="914400" rtl="0" eaLnBrk="1" fontAlgn="auto" latinLnBrk="0" hangingPunct="1">
              <a:lnSpc>
                <a:spcPct val="100000"/>
              </a:lnSpc>
              <a:spcBef>
                <a:spcPts val="1260"/>
              </a:spcBef>
              <a:spcAft>
                <a:spcPts val="0"/>
              </a:spcAft>
              <a:buClrTx/>
              <a:buSzTx/>
              <a:buFontTx/>
              <a:buNone/>
              <a:tabLst/>
              <a:defRPr/>
            </a:pPr>
            <a:r>
              <a:rPr kumimoji="0" sz="3100" b="0" i="0" u="none" strike="noStrike" kern="1200" cap="none" spc="-30" normalizeH="0" baseline="0" noProof="0" dirty="0">
                <a:ln>
                  <a:noFill/>
                </a:ln>
                <a:solidFill>
                  <a:srgbClr val="FFFFFF"/>
                </a:solidFill>
                <a:effectLst/>
                <a:uLnTx/>
                <a:uFillTx/>
                <a:latin typeface="Segoe UI Light"/>
                <a:ea typeface="+mn-ea"/>
                <a:cs typeface="Segoe UI Light"/>
              </a:rPr>
              <a:t>Fast:</a:t>
            </a:r>
            <a:endParaRPr kumimoji="0" sz="3100" b="0" i="0" u="none" strike="noStrike" kern="1200" cap="none" spc="0" normalizeH="0" baseline="0" noProof="0">
              <a:ln>
                <a:noFill/>
              </a:ln>
              <a:solidFill>
                <a:prstClr val="black"/>
              </a:solidFill>
              <a:effectLst/>
              <a:uLnTx/>
              <a:uFillTx/>
              <a:latin typeface="Segoe UI Light"/>
              <a:ea typeface="+mn-ea"/>
              <a:cs typeface="Segoe UI Light"/>
            </a:endParaRPr>
          </a:p>
          <a:p>
            <a:pPr marL="182880" marR="239395" lvl="0" indent="0" algn="l" defTabSz="914400" rtl="0" eaLnBrk="1" fontAlgn="auto" latinLnBrk="0" hangingPunct="1">
              <a:lnSpc>
                <a:spcPct val="100899"/>
              </a:lnSpc>
              <a:spcBef>
                <a:spcPts val="640"/>
              </a:spcBef>
              <a:spcAft>
                <a:spcPts val="0"/>
              </a:spcAft>
              <a:buClrTx/>
              <a:buSzTx/>
              <a:buFontTx/>
              <a:buNone/>
              <a:tabLst/>
              <a:defRPr/>
            </a:pPr>
            <a:r>
              <a:rPr kumimoji="0" sz="1750" b="0" i="0" u="none" strike="noStrike" kern="1200" cap="none" spc="0" normalizeH="0" baseline="0" noProof="0" dirty="0">
                <a:ln>
                  <a:noFill/>
                </a:ln>
                <a:solidFill>
                  <a:srgbClr val="FFFFFF"/>
                </a:solidFill>
                <a:effectLst/>
                <a:uLnTx/>
                <a:uFillTx/>
                <a:latin typeface="Segoe UI Light"/>
                <a:ea typeface="+mn-ea"/>
                <a:cs typeface="Segoe UI Light"/>
              </a:rPr>
              <a:t>Add conversational  intelligence </a:t>
            </a:r>
            <a:r>
              <a:rPr kumimoji="0" sz="1750" b="0" i="0" u="none" strike="noStrike" kern="1200" cap="none" spc="5" normalizeH="0" baseline="0" noProof="0" dirty="0">
                <a:ln>
                  <a:noFill/>
                </a:ln>
                <a:solidFill>
                  <a:srgbClr val="FFFFFF"/>
                </a:solidFill>
                <a:effectLst/>
                <a:uLnTx/>
                <a:uFillTx/>
                <a:latin typeface="Segoe UI Light"/>
                <a:ea typeface="+mn-ea"/>
                <a:cs typeface="Segoe UI Light"/>
              </a:rPr>
              <a:t>to </a:t>
            </a:r>
            <a:r>
              <a:rPr kumimoji="0" sz="1750" b="0" i="0" u="none" strike="noStrike" kern="1200" cap="none" spc="0" normalizeH="0" baseline="0" noProof="0" dirty="0">
                <a:ln>
                  <a:noFill/>
                </a:ln>
                <a:solidFill>
                  <a:srgbClr val="FFFFFF"/>
                </a:solidFill>
                <a:effectLst/>
                <a:uLnTx/>
                <a:uFillTx/>
                <a:latin typeface="Segoe UI Light"/>
                <a:ea typeface="+mn-ea"/>
                <a:cs typeface="Segoe UI Light"/>
              </a:rPr>
              <a:t>your apps  in</a:t>
            </a:r>
            <a:r>
              <a:rPr kumimoji="0" sz="1750" b="0" i="0" u="none" strike="noStrike" kern="1200" cap="none" spc="5" normalizeH="0" baseline="0" noProof="0" dirty="0">
                <a:ln>
                  <a:noFill/>
                </a:ln>
                <a:solidFill>
                  <a:srgbClr val="FFFFFF"/>
                </a:solidFill>
                <a:effectLst/>
                <a:uLnTx/>
                <a:uFillTx/>
                <a:latin typeface="Segoe UI Light"/>
                <a:ea typeface="+mn-ea"/>
                <a:cs typeface="Segoe UI Light"/>
              </a:rPr>
              <a:t> minutes</a:t>
            </a:r>
            <a:endParaRPr kumimoji="0" sz="1750" b="0" i="0" u="none" strike="noStrike" kern="1200" cap="none" spc="0" normalizeH="0" baseline="0" noProof="0">
              <a:ln>
                <a:noFill/>
              </a:ln>
              <a:solidFill>
                <a:prstClr val="black"/>
              </a:solidFill>
              <a:effectLst/>
              <a:uLnTx/>
              <a:uFillTx/>
              <a:latin typeface="Segoe UI Light"/>
              <a:ea typeface="+mn-ea"/>
              <a:cs typeface="Segoe UI Light"/>
            </a:endParaRPr>
          </a:p>
        </p:txBody>
      </p:sp>
      <p:sp>
        <p:nvSpPr>
          <p:cNvPr id="18" name="object 18"/>
          <p:cNvSpPr txBox="1"/>
          <p:nvPr/>
        </p:nvSpPr>
        <p:spPr>
          <a:xfrm>
            <a:off x="3288791" y="5071871"/>
            <a:ext cx="2734310" cy="1346200"/>
          </a:xfrm>
          <a:prstGeom prst="rect">
            <a:avLst/>
          </a:prstGeom>
          <a:solidFill>
            <a:srgbClr val="F1F1F1"/>
          </a:solidFill>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Times New Roman"/>
              <a:ea typeface="+mn-ea"/>
              <a:cs typeface="Times New Roman"/>
            </a:endParaRPr>
          </a:p>
          <a:p>
            <a:pPr marL="179705" marR="196215" lvl="0" indent="0" algn="l" defTabSz="914400" rtl="0" eaLnBrk="1" fontAlgn="auto" latinLnBrk="0" hangingPunct="1">
              <a:lnSpc>
                <a:spcPct val="95300"/>
              </a:lnSpc>
              <a:spcBef>
                <a:spcPts val="0"/>
              </a:spcBef>
              <a:spcAft>
                <a:spcPts val="0"/>
              </a:spcAft>
              <a:buClrTx/>
              <a:buSzTx/>
              <a:buFontTx/>
              <a:buNone/>
              <a:tabLst/>
              <a:defRPr/>
            </a:pPr>
            <a:r>
              <a:rPr kumimoji="0" sz="1050" b="0" i="0" u="none" strike="noStrike" kern="1200" cap="none" spc="10" normalizeH="0" baseline="0" noProof="0" dirty="0">
                <a:ln>
                  <a:noFill/>
                </a:ln>
                <a:solidFill>
                  <a:srgbClr val="505050"/>
                </a:solidFill>
                <a:effectLst/>
                <a:uLnTx/>
                <a:uFillTx/>
                <a:latin typeface="Segoe UI"/>
                <a:ea typeface="+mn-ea"/>
                <a:cs typeface="Segoe UI"/>
              </a:rPr>
              <a:t>LUIS </a:t>
            </a:r>
            <a:r>
              <a:rPr kumimoji="0" sz="1050" b="0" i="0" u="none" strike="noStrike" kern="1200" cap="none" spc="15" normalizeH="0" baseline="0" noProof="0" dirty="0">
                <a:ln>
                  <a:noFill/>
                </a:ln>
                <a:solidFill>
                  <a:srgbClr val="505050"/>
                </a:solidFill>
                <a:effectLst/>
                <a:uLnTx/>
                <a:uFillTx/>
                <a:latin typeface="Segoe UI"/>
                <a:ea typeface="+mn-ea"/>
                <a:cs typeface="Segoe UI"/>
              </a:rPr>
              <a:t>has a </a:t>
            </a:r>
            <a:r>
              <a:rPr kumimoji="0" sz="1050" b="0" i="0" u="none" strike="noStrike" kern="1200" cap="none" spc="10" normalizeH="0" baseline="0" noProof="0" dirty="0">
                <a:ln>
                  <a:noFill/>
                </a:ln>
                <a:solidFill>
                  <a:srgbClr val="505050"/>
                </a:solidFill>
                <a:effectLst/>
                <a:uLnTx/>
                <a:uFillTx/>
                <a:latin typeface="Segoe UI"/>
                <a:ea typeface="+mn-ea"/>
                <a:cs typeface="Segoe UI"/>
              </a:rPr>
              <a:t>powerful dialog engine that  enables </a:t>
            </a:r>
            <a:r>
              <a:rPr kumimoji="0" sz="1050" b="0" i="0" u="none" strike="noStrike" kern="1200" cap="none" spc="15" normalizeH="0" baseline="0" noProof="0" dirty="0">
                <a:ln>
                  <a:noFill/>
                </a:ln>
                <a:solidFill>
                  <a:srgbClr val="505050"/>
                </a:solidFill>
                <a:effectLst/>
                <a:uLnTx/>
                <a:uFillTx/>
                <a:latin typeface="Segoe UI"/>
                <a:ea typeface="+mn-ea"/>
                <a:cs typeface="Segoe UI"/>
              </a:rPr>
              <a:t>you </a:t>
            </a:r>
            <a:r>
              <a:rPr kumimoji="0" sz="1050" b="0" i="0" u="none" strike="noStrike" kern="1200" cap="none" spc="5" normalizeH="0" baseline="0" noProof="0" dirty="0">
                <a:ln>
                  <a:noFill/>
                </a:ln>
                <a:solidFill>
                  <a:srgbClr val="505050"/>
                </a:solidFill>
                <a:effectLst/>
                <a:uLnTx/>
                <a:uFillTx/>
                <a:latin typeface="Segoe UI"/>
                <a:ea typeface="+mn-ea"/>
                <a:cs typeface="Segoe UI"/>
              </a:rPr>
              <a:t>to </a:t>
            </a:r>
            <a:r>
              <a:rPr kumimoji="0" sz="1050" b="0" i="0" u="none" strike="noStrike" kern="1200" cap="none" spc="10" normalizeH="0" baseline="0" noProof="0" dirty="0">
                <a:ln>
                  <a:noFill/>
                </a:ln>
                <a:solidFill>
                  <a:srgbClr val="505050"/>
                </a:solidFill>
                <a:effectLst/>
                <a:uLnTx/>
                <a:uFillTx/>
                <a:latin typeface="Segoe UI"/>
                <a:ea typeface="+mn-ea"/>
                <a:cs typeface="Segoe UI"/>
              </a:rPr>
              <a:t>maintain context,  author </a:t>
            </a:r>
            <a:r>
              <a:rPr kumimoji="0" sz="1050" b="0" i="0" u="none" strike="noStrike" kern="1200" cap="none" spc="15" normalizeH="0" baseline="0" noProof="0" dirty="0">
                <a:ln>
                  <a:noFill/>
                </a:ln>
                <a:solidFill>
                  <a:srgbClr val="505050"/>
                </a:solidFill>
                <a:effectLst/>
                <a:uLnTx/>
                <a:uFillTx/>
                <a:latin typeface="Segoe UI"/>
                <a:ea typeface="+mn-ea"/>
                <a:cs typeface="Segoe UI"/>
              </a:rPr>
              <a:t>and </a:t>
            </a:r>
            <a:r>
              <a:rPr kumimoji="0" sz="1050" b="0" i="0" u="none" strike="noStrike" kern="1200" cap="none" spc="10" normalizeH="0" baseline="0" noProof="0" dirty="0">
                <a:ln>
                  <a:noFill/>
                </a:ln>
                <a:solidFill>
                  <a:srgbClr val="505050"/>
                </a:solidFill>
                <a:effectLst/>
                <a:uLnTx/>
                <a:uFillTx/>
                <a:latin typeface="Segoe UI"/>
                <a:ea typeface="+mn-ea"/>
                <a:cs typeface="Segoe UI"/>
              </a:rPr>
              <a:t>execute </a:t>
            </a:r>
            <a:r>
              <a:rPr kumimoji="0" sz="1050" b="0" i="0" u="none" strike="noStrike" kern="1200" cap="none" spc="15" normalizeH="0" baseline="0" noProof="0" dirty="0">
                <a:ln>
                  <a:noFill/>
                </a:ln>
                <a:solidFill>
                  <a:srgbClr val="505050"/>
                </a:solidFill>
                <a:effectLst/>
                <a:uLnTx/>
                <a:uFillTx/>
                <a:latin typeface="Segoe UI"/>
                <a:ea typeface="+mn-ea"/>
                <a:cs typeface="Segoe UI"/>
              </a:rPr>
              <a:t>any </a:t>
            </a:r>
            <a:r>
              <a:rPr kumimoji="0" sz="1050" b="0" i="0" u="none" strike="noStrike" kern="1200" cap="none" spc="10" normalizeH="0" baseline="0" noProof="0" dirty="0">
                <a:ln>
                  <a:noFill/>
                </a:ln>
                <a:solidFill>
                  <a:srgbClr val="505050"/>
                </a:solidFill>
                <a:effectLst/>
                <a:uLnTx/>
                <a:uFillTx/>
                <a:latin typeface="Segoe UI"/>
                <a:ea typeface="+mn-ea"/>
                <a:cs typeface="Segoe UI"/>
              </a:rPr>
              <a:t>dialog </a:t>
            </a:r>
            <a:r>
              <a:rPr kumimoji="0" sz="1050" b="0" i="0" u="none" strike="noStrike" kern="1200" cap="none" spc="5" normalizeH="0" baseline="0" noProof="0" dirty="0">
                <a:ln>
                  <a:noFill/>
                </a:ln>
                <a:solidFill>
                  <a:srgbClr val="505050"/>
                </a:solidFill>
                <a:effectLst/>
                <a:uLnTx/>
                <a:uFillTx/>
                <a:latin typeface="Segoe UI"/>
                <a:ea typeface="+mn-ea"/>
                <a:cs typeface="Segoe UI"/>
              </a:rPr>
              <a:t>in just </a:t>
            </a:r>
            <a:r>
              <a:rPr kumimoji="0" sz="1050" b="0" i="0" u="none" strike="noStrike" kern="1200" cap="none" spc="15" normalizeH="0" baseline="0" noProof="0" dirty="0">
                <a:ln>
                  <a:noFill/>
                </a:ln>
                <a:solidFill>
                  <a:srgbClr val="505050"/>
                </a:solidFill>
                <a:effectLst/>
                <a:uLnTx/>
                <a:uFillTx/>
                <a:latin typeface="Segoe UI"/>
                <a:ea typeface="+mn-ea"/>
                <a:cs typeface="Segoe UI"/>
              </a:rPr>
              <a:t>a  few</a:t>
            </a:r>
            <a:r>
              <a:rPr kumimoji="0" sz="1050" b="0" i="0" u="none" strike="noStrike" kern="1200" cap="none" spc="0" normalizeH="0" baseline="0" noProof="0" dirty="0">
                <a:ln>
                  <a:noFill/>
                </a:ln>
                <a:solidFill>
                  <a:srgbClr val="505050"/>
                </a:solidFill>
                <a:effectLst/>
                <a:uLnTx/>
                <a:uFillTx/>
                <a:latin typeface="Segoe UI"/>
                <a:ea typeface="+mn-ea"/>
                <a:cs typeface="Segoe UI"/>
              </a:rPr>
              <a:t> </a:t>
            </a:r>
            <a:r>
              <a:rPr kumimoji="0" sz="1050" b="0" i="0" u="none" strike="noStrike" kern="1200" cap="none" spc="10" normalizeH="0" baseline="0" noProof="0" dirty="0">
                <a:ln>
                  <a:noFill/>
                </a:ln>
                <a:solidFill>
                  <a:srgbClr val="505050"/>
                </a:solidFill>
                <a:effectLst/>
                <a:uLnTx/>
                <a:uFillTx/>
                <a:latin typeface="Segoe UI"/>
                <a:ea typeface="+mn-ea"/>
                <a:cs typeface="Segoe UI"/>
              </a:rPr>
              <a:t>steps.</a:t>
            </a:r>
            <a:endParaRPr kumimoji="0" sz="1050" b="0" i="0" u="none" strike="noStrike" kern="1200" cap="none" spc="0" normalizeH="0" baseline="0" noProof="0">
              <a:ln>
                <a:noFill/>
              </a:ln>
              <a:solidFill>
                <a:prstClr val="black"/>
              </a:solidFill>
              <a:effectLst/>
              <a:uLnTx/>
              <a:uFillTx/>
              <a:latin typeface="Segoe UI"/>
              <a:ea typeface="+mn-ea"/>
              <a:cs typeface="Segoe UI"/>
            </a:endParaRPr>
          </a:p>
        </p:txBody>
      </p:sp>
      <p:sp>
        <p:nvSpPr>
          <p:cNvPr id="19" name="object 19"/>
          <p:cNvSpPr/>
          <p:nvPr/>
        </p:nvSpPr>
        <p:spPr>
          <a:xfrm>
            <a:off x="4005071" y="3874008"/>
            <a:ext cx="1301496" cy="80010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5432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37548" y="3916045"/>
            <a:ext cx="1309497" cy="22288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93547" y="3375659"/>
            <a:ext cx="8409940" cy="1693545"/>
          </a:xfrm>
          <a:custGeom>
            <a:avLst/>
            <a:gdLst/>
            <a:ahLst/>
            <a:cxnLst/>
            <a:rect l="l" t="t" r="r" b="b"/>
            <a:pathLst>
              <a:path w="8409940" h="1693545">
                <a:moveTo>
                  <a:pt x="0" y="1693164"/>
                </a:moveTo>
                <a:lnTo>
                  <a:pt x="8409432" y="1693164"/>
                </a:lnTo>
                <a:lnTo>
                  <a:pt x="8409432" y="0"/>
                </a:lnTo>
                <a:lnTo>
                  <a:pt x="0" y="0"/>
                </a:lnTo>
                <a:lnTo>
                  <a:pt x="0" y="1693164"/>
                </a:lnTo>
                <a:close/>
              </a:path>
            </a:pathLst>
          </a:custGeom>
          <a:solidFill>
            <a:srgbClr val="82BE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682228" y="3375659"/>
            <a:ext cx="3258820" cy="1693545"/>
          </a:xfrm>
          <a:custGeom>
            <a:avLst/>
            <a:gdLst/>
            <a:ahLst/>
            <a:cxnLst/>
            <a:rect l="l" t="t" r="r" b="b"/>
            <a:pathLst>
              <a:path w="3258820" h="1693545">
                <a:moveTo>
                  <a:pt x="0" y="1693164"/>
                </a:moveTo>
                <a:lnTo>
                  <a:pt x="3258312" y="1693164"/>
                </a:lnTo>
                <a:lnTo>
                  <a:pt x="3258312" y="0"/>
                </a:lnTo>
                <a:lnTo>
                  <a:pt x="0" y="0"/>
                </a:lnTo>
                <a:lnTo>
                  <a:pt x="0" y="1693164"/>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1181588" y="4821935"/>
            <a:ext cx="740664" cy="21793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93547" y="164592"/>
            <a:ext cx="2084832" cy="83362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title"/>
          </p:nvPr>
        </p:nvSpPr>
        <p:spPr>
          <a:xfrm>
            <a:off x="371043" y="4328871"/>
            <a:ext cx="6116320" cy="574675"/>
          </a:xfrm>
          <a:prstGeom prst="rect">
            <a:avLst/>
          </a:prstGeom>
        </p:spPr>
        <p:txBody>
          <a:bodyPr vert="horz" wrap="square" lIns="0" tIns="12700" rIns="0" bIns="0" rtlCol="0">
            <a:spAutoFit/>
          </a:bodyPr>
          <a:lstStyle/>
          <a:p>
            <a:pPr marL="12700">
              <a:lnSpc>
                <a:spcPct val="100000"/>
              </a:lnSpc>
              <a:spcBef>
                <a:spcPts val="100"/>
              </a:spcBef>
            </a:pPr>
            <a:r>
              <a:rPr sz="3600" b="0" u="none" spc="-5" dirty="0">
                <a:solidFill>
                  <a:srgbClr val="FFFFFF"/>
                </a:solidFill>
                <a:latin typeface="Microsoft YaHei"/>
                <a:cs typeface="Microsoft YaHei"/>
              </a:rPr>
              <a:t>认知服务</a:t>
            </a:r>
            <a:r>
              <a:rPr sz="3600" u="none" dirty="0">
                <a:solidFill>
                  <a:srgbClr val="FFFFFF"/>
                </a:solidFill>
              </a:rPr>
              <a:t>-</a:t>
            </a:r>
            <a:r>
              <a:rPr sz="3600" u="none" spc="-15" dirty="0">
                <a:solidFill>
                  <a:srgbClr val="FFFFFF"/>
                </a:solidFill>
              </a:rPr>
              <a:t> </a:t>
            </a:r>
            <a:r>
              <a:rPr sz="3600" u="none" spc="-5" dirty="0">
                <a:solidFill>
                  <a:srgbClr val="FFFFFF"/>
                </a:solidFill>
              </a:rPr>
              <a:t>Language(</a:t>
            </a:r>
            <a:r>
              <a:rPr sz="3600" b="0" u="none" spc="-5" dirty="0">
                <a:solidFill>
                  <a:srgbClr val="FFFFFF"/>
                </a:solidFill>
                <a:latin typeface="Microsoft YaHei"/>
                <a:cs typeface="Microsoft YaHei"/>
              </a:rPr>
              <a:t>语</a:t>
            </a:r>
            <a:r>
              <a:rPr sz="3600" b="0" u="none" dirty="0">
                <a:solidFill>
                  <a:srgbClr val="FFFFFF"/>
                </a:solidFill>
                <a:latin typeface="Microsoft YaHei"/>
                <a:cs typeface="Microsoft YaHei"/>
              </a:rPr>
              <a:t>言</a:t>
            </a:r>
            <a:r>
              <a:rPr sz="3600" b="0" u="none" spc="-120" dirty="0">
                <a:solidFill>
                  <a:srgbClr val="FFFFFF"/>
                </a:solidFill>
                <a:latin typeface="Microsoft YaHei"/>
                <a:cs typeface="Microsoft YaHei"/>
              </a:rPr>
              <a:t> </a:t>
            </a:r>
            <a:r>
              <a:rPr sz="3600" u="none" dirty="0">
                <a:solidFill>
                  <a:srgbClr val="FFFFFF"/>
                </a:solidFill>
              </a:rPr>
              <a:t>)</a:t>
            </a:r>
            <a:r>
              <a:rPr sz="3600" u="none" spc="-10" dirty="0">
                <a:solidFill>
                  <a:srgbClr val="FFFFFF"/>
                </a:solidFill>
              </a:rPr>
              <a:t> </a:t>
            </a:r>
            <a:r>
              <a:rPr sz="3600" u="none" spc="-5" dirty="0">
                <a:solidFill>
                  <a:srgbClr val="FFFFFF"/>
                </a:solidFill>
              </a:rPr>
              <a:t>API</a:t>
            </a:r>
            <a:endParaRPr sz="3600">
              <a:latin typeface="Microsoft YaHei"/>
              <a:cs typeface="Microsoft YaHei"/>
            </a:endParaRPr>
          </a:p>
        </p:txBody>
      </p:sp>
    </p:spTree>
    <p:extLst>
      <p:ext uri="{BB962C8B-B14F-4D97-AF65-F5344CB8AC3E}">
        <p14:creationId xmlns:p14="http://schemas.microsoft.com/office/powerpoint/2010/main" val="2873472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31095" y="2982467"/>
            <a:ext cx="2397125" cy="685800"/>
          </a:xfrm>
          <a:custGeom>
            <a:avLst/>
            <a:gdLst/>
            <a:ahLst/>
            <a:cxnLst/>
            <a:rect l="l" t="t" r="r" b="b"/>
            <a:pathLst>
              <a:path w="2397125" h="685800">
                <a:moveTo>
                  <a:pt x="2396362" y="0"/>
                </a:moveTo>
                <a:lnTo>
                  <a:pt x="171703" y="0"/>
                </a:lnTo>
                <a:lnTo>
                  <a:pt x="0" y="685800"/>
                </a:lnTo>
                <a:lnTo>
                  <a:pt x="2397125" y="683514"/>
                </a:lnTo>
                <a:lnTo>
                  <a:pt x="2397077" y="473201"/>
                </a:lnTo>
                <a:lnTo>
                  <a:pt x="2396410" y="210311"/>
                </a:lnTo>
                <a:lnTo>
                  <a:pt x="2396320" y="157733"/>
                </a:lnTo>
                <a:lnTo>
                  <a:pt x="2396362"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0412856" y="3234563"/>
            <a:ext cx="698373" cy="18668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9819131" y="3201923"/>
            <a:ext cx="280416" cy="26365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217664" y="2982467"/>
            <a:ext cx="2418715" cy="685800"/>
          </a:xfrm>
          <a:custGeom>
            <a:avLst/>
            <a:gdLst/>
            <a:ahLst/>
            <a:cxnLst/>
            <a:rect l="l" t="t" r="r" b="b"/>
            <a:pathLst>
              <a:path w="2418715" h="685800">
                <a:moveTo>
                  <a:pt x="2418587" y="0"/>
                </a:moveTo>
                <a:lnTo>
                  <a:pt x="171450" y="0"/>
                </a:lnTo>
                <a:lnTo>
                  <a:pt x="0" y="685800"/>
                </a:lnTo>
                <a:lnTo>
                  <a:pt x="2247137" y="685800"/>
                </a:lnTo>
                <a:lnTo>
                  <a:pt x="2418587"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872348" y="3234563"/>
            <a:ext cx="1189862" cy="242315"/>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440168" y="3195827"/>
            <a:ext cx="265430" cy="266700"/>
          </a:xfrm>
          <a:custGeom>
            <a:avLst/>
            <a:gdLst/>
            <a:ahLst/>
            <a:cxnLst/>
            <a:rect l="l" t="t" r="r" b="b"/>
            <a:pathLst>
              <a:path w="265429" h="266700">
                <a:moveTo>
                  <a:pt x="189991" y="228854"/>
                </a:moveTo>
                <a:lnTo>
                  <a:pt x="75691" y="228854"/>
                </a:lnTo>
                <a:lnTo>
                  <a:pt x="82577" y="232683"/>
                </a:lnTo>
                <a:lnTo>
                  <a:pt x="89820" y="235966"/>
                </a:lnTo>
                <a:lnTo>
                  <a:pt x="97301" y="238676"/>
                </a:lnTo>
                <a:lnTo>
                  <a:pt x="104901" y="240792"/>
                </a:lnTo>
                <a:lnTo>
                  <a:pt x="104901" y="266700"/>
                </a:lnTo>
                <a:lnTo>
                  <a:pt x="157606" y="266700"/>
                </a:lnTo>
                <a:lnTo>
                  <a:pt x="157606" y="241808"/>
                </a:lnTo>
                <a:lnTo>
                  <a:pt x="166096" y="239605"/>
                </a:lnTo>
                <a:lnTo>
                  <a:pt x="174275" y="236664"/>
                </a:lnTo>
                <a:lnTo>
                  <a:pt x="182217" y="233056"/>
                </a:lnTo>
                <a:lnTo>
                  <a:pt x="189991" y="228854"/>
                </a:lnTo>
                <a:close/>
              </a:path>
              <a:path w="265429" h="266700">
                <a:moveTo>
                  <a:pt x="265175" y="106934"/>
                </a:moveTo>
                <a:lnTo>
                  <a:pt x="0" y="106934"/>
                </a:lnTo>
                <a:lnTo>
                  <a:pt x="0" y="160655"/>
                </a:lnTo>
                <a:lnTo>
                  <a:pt x="23367" y="160655"/>
                </a:lnTo>
                <a:lnTo>
                  <a:pt x="25816" y="168437"/>
                </a:lnTo>
                <a:lnTo>
                  <a:pt x="28765" y="175958"/>
                </a:lnTo>
                <a:lnTo>
                  <a:pt x="32190" y="183193"/>
                </a:lnTo>
                <a:lnTo>
                  <a:pt x="36067" y="190119"/>
                </a:lnTo>
                <a:lnTo>
                  <a:pt x="19938" y="205994"/>
                </a:lnTo>
                <a:lnTo>
                  <a:pt x="57784" y="246761"/>
                </a:lnTo>
                <a:lnTo>
                  <a:pt x="75691" y="228854"/>
                </a:lnTo>
                <a:lnTo>
                  <a:pt x="224040" y="228854"/>
                </a:lnTo>
                <a:lnTo>
                  <a:pt x="244348" y="206501"/>
                </a:lnTo>
                <a:lnTo>
                  <a:pt x="229107" y="191008"/>
                </a:lnTo>
                <a:lnTo>
                  <a:pt x="232985" y="184148"/>
                </a:lnTo>
                <a:lnTo>
                  <a:pt x="236410" y="176895"/>
                </a:lnTo>
                <a:lnTo>
                  <a:pt x="239359" y="169237"/>
                </a:lnTo>
                <a:lnTo>
                  <a:pt x="241807" y="161162"/>
                </a:lnTo>
                <a:lnTo>
                  <a:pt x="265175" y="161162"/>
                </a:lnTo>
                <a:lnTo>
                  <a:pt x="265175" y="106934"/>
                </a:lnTo>
                <a:close/>
              </a:path>
              <a:path w="265429" h="266700">
                <a:moveTo>
                  <a:pt x="224040" y="228854"/>
                </a:moveTo>
                <a:lnTo>
                  <a:pt x="189991" y="228854"/>
                </a:lnTo>
                <a:lnTo>
                  <a:pt x="207772" y="246761"/>
                </a:lnTo>
                <a:lnTo>
                  <a:pt x="224040" y="228854"/>
                </a:lnTo>
                <a:close/>
              </a:path>
              <a:path w="265429" h="266700">
                <a:moveTo>
                  <a:pt x="56896" y="18414"/>
                </a:moveTo>
                <a:lnTo>
                  <a:pt x="18287" y="59182"/>
                </a:lnTo>
                <a:lnTo>
                  <a:pt x="35305" y="76073"/>
                </a:lnTo>
                <a:lnTo>
                  <a:pt x="31380" y="83377"/>
                </a:lnTo>
                <a:lnTo>
                  <a:pt x="28003" y="90979"/>
                </a:lnTo>
                <a:lnTo>
                  <a:pt x="25197" y="98843"/>
                </a:lnTo>
                <a:lnTo>
                  <a:pt x="22986" y="106934"/>
                </a:lnTo>
                <a:lnTo>
                  <a:pt x="242697" y="106934"/>
                </a:lnTo>
                <a:lnTo>
                  <a:pt x="240401" y="98544"/>
                </a:lnTo>
                <a:lnTo>
                  <a:pt x="237378" y="90487"/>
                </a:lnTo>
                <a:lnTo>
                  <a:pt x="233713" y="82716"/>
                </a:lnTo>
                <a:lnTo>
                  <a:pt x="229488" y="75184"/>
                </a:lnTo>
                <a:lnTo>
                  <a:pt x="245617" y="59182"/>
                </a:lnTo>
                <a:lnTo>
                  <a:pt x="223043" y="36830"/>
                </a:lnTo>
                <a:lnTo>
                  <a:pt x="190753" y="36830"/>
                </a:lnTo>
                <a:lnTo>
                  <a:pt x="189870" y="36322"/>
                </a:lnTo>
                <a:lnTo>
                  <a:pt x="75183" y="36322"/>
                </a:lnTo>
                <a:lnTo>
                  <a:pt x="56896" y="18414"/>
                </a:lnTo>
                <a:close/>
              </a:path>
              <a:path w="265429" h="266700">
                <a:moveTo>
                  <a:pt x="207009" y="20955"/>
                </a:moveTo>
                <a:lnTo>
                  <a:pt x="190753" y="36830"/>
                </a:lnTo>
                <a:lnTo>
                  <a:pt x="223043" y="36830"/>
                </a:lnTo>
                <a:lnTo>
                  <a:pt x="207009" y="20955"/>
                </a:lnTo>
                <a:close/>
              </a:path>
              <a:path w="265429" h="266700">
                <a:moveTo>
                  <a:pt x="157606" y="0"/>
                </a:moveTo>
                <a:lnTo>
                  <a:pt x="104901" y="0"/>
                </a:lnTo>
                <a:lnTo>
                  <a:pt x="104901" y="23875"/>
                </a:lnTo>
                <a:lnTo>
                  <a:pt x="97133" y="26338"/>
                </a:lnTo>
                <a:lnTo>
                  <a:pt x="89614" y="29194"/>
                </a:lnTo>
                <a:lnTo>
                  <a:pt x="82309" y="32502"/>
                </a:lnTo>
                <a:lnTo>
                  <a:pt x="75183" y="36322"/>
                </a:lnTo>
                <a:lnTo>
                  <a:pt x="189870" y="36322"/>
                </a:lnTo>
                <a:lnTo>
                  <a:pt x="182967" y="32351"/>
                </a:lnTo>
                <a:lnTo>
                  <a:pt x="174847" y="28622"/>
                </a:lnTo>
                <a:lnTo>
                  <a:pt x="166393" y="25632"/>
                </a:lnTo>
                <a:lnTo>
                  <a:pt x="157606" y="23368"/>
                </a:lnTo>
                <a:lnTo>
                  <a:pt x="15760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4905755" y="2982467"/>
            <a:ext cx="2417445" cy="685800"/>
          </a:xfrm>
          <a:custGeom>
            <a:avLst/>
            <a:gdLst/>
            <a:ahLst/>
            <a:cxnLst/>
            <a:rect l="l" t="t" r="r" b="b"/>
            <a:pathLst>
              <a:path w="2417445" h="685800">
                <a:moveTo>
                  <a:pt x="2417064" y="0"/>
                </a:moveTo>
                <a:lnTo>
                  <a:pt x="171450" y="0"/>
                </a:lnTo>
                <a:lnTo>
                  <a:pt x="0" y="685800"/>
                </a:lnTo>
                <a:lnTo>
                  <a:pt x="2245614" y="685800"/>
                </a:lnTo>
                <a:lnTo>
                  <a:pt x="2417064"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634482" y="3244469"/>
            <a:ext cx="1040511" cy="23240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210555" y="3206495"/>
            <a:ext cx="202692" cy="237743"/>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2593848" y="2982467"/>
            <a:ext cx="2417445" cy="685800"/>
          </a:xfrm>
          <a:custGeom>
            <a:avLst/>
            <a:gdLst/>
            <a:ahLst/>
            <a:cxnLst/>
            <a:rect l="l" t="t" r="r" b="b"/>
            <a:pathLst>
              <a:path w="2417445" h="685800">
                <a:moveTo>
                  <a:pt x="2417064" y="0"/>
                </a:moveTo>
                <a:lnTo>
                  <a:pt x="171450" y="0"/>
                </a:lnTo>
                <a:lnTo>
                  <a:pt x="0" y="685800"/>
                </a:lnTo>
                <a:lnTo>
                  <a:pt x="2245614" y="685800"/>
                </a:lnTo>
                <a:lnTo>
                  <a:pt x="2417064"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3454019" y="3234563"/>
            <a:ext cx="760856" cy="24091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2903220" y="3215909"/>
            <a:ext cx="269875" cy="248920"/>
          </a:xfrm>
          <a:custGeom>
            <a:avLst/>
            <a:gdLst/>
            <a:ahLst/>
            <a:cxnLst/>
            <a:rect l="l" t="t" r="r" b="b"/>
            <a:pathLst>
              <a:path w="269875" h="248920">
                <a:moveTo>
                  <a:pt x="138604" y="0"/>
                </a:moveTo>
                <a:lnTo>
                  <a:pt x="70738" y="4302"/>
                </a:lnTo>
                <a:lnTo>
                  <a:pt x="22653" y="26320"/>
                </a:lnTo>
                <a:lnTo>
                  <a:pt x="0" y="82915"/>
                </a:lnTo>
                <a:lnTo>
                  <a:pt x="0" y="123936"/>
                </a:lnTo>
                <a:lnTo>
                  <a:pt x="20161" y="181356"/>
                </a:lnTo>
                <a:lnTo>
                  <a:pt x="59943" y="204962"/>
                </a:lnTo>
                <a:lnTo>
                  <a:pt x="64897" y="205343"/>
                </a:lnTo>
                <a:lnTo>
                  <a:pt x="71881" y="206359"/>
                </a:lnTo>
                <a:lnTo>
                  <a:pt x="80263" y="206867"/>
                </a:lnTo>
                <a:lnTo>
                  <a:pt x="80515" y="208605"/>
                </a:lnTo>
                <a:lnTo>
                  <a:pt x="79105" y="214852"/>
                </a:lnTo>
                <a:lnTo>
                  <a:pt x="72709" y="227494"/>
                </a:lnTo>
                <a:lnTo>
                  <a:pt x="58038" y="248269"/>
                </a:lnTo>
                <a:lnTo>
                  <a:pt x="61688" y="248364"/>
                </a:lnTo>
                <a:lnTo>
                  <a:pt x="100711" y="238363"/>
                </a:lnTo>
                <a:lnTo>
                  <a:pt x="134756" y="216279"/>
                </a:lnTo>
                <a:lnTo>
                  <a:pt x="138604" y="213487"/>
                </a:lnTo>
                <a:lnTo>
                  <a:pt x="143190" y="211480"/>
                </a:lnTo>
                <a:lnTo>
                  <a:pt x="151384" y="209153"/>
                </a:lnTo>
                <a:lnTo>
                  <a:pt x="156718" y="209153"/>
                </a:lnTo>
                <a:lnTo>
                  <a:pt x="170971" y="208605"/>
                </a:lnTo>
                <a:lnTo>
                  <a:pt x="234600" y="195320"/>
                </a:lnTo>
                <a:lnTo>
                  <a:pt x="265715" y="154223"/>
                </a:lnTo>
                <a:lnTo>
                  <a:pt x="269748" y="123936"/>
                </a:lnTo>
                <a:lnTo>
                  <a:pt x="269748" y="82915"/>
                </a:lnTo>
                <a:lnTo>
                  <a:pt x="251206" y="28733"/>
                </a:lnTo>
                <a:lnTo>
                  <a:pt x="206756" y="3794"/>
                </a:lnTo>
                <a:lnTo>
                  <a:pt x="175841" y="783"/>
                </a:lnTo>
                <a:lnTo>
                  <a:pt x="13860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289559" y="2980944"/>
            <a:ext cx="2409825" cy="687705"/>
          </a:xfrm>
          <a:custGeom>
            <a:avLst/>
            <a:gdLst/>
            <a:ahLst/>
            <a:cxnLst/>
            <a:rect l="l" t="t" r="r" b="b"/>
            <a:pathLst>
              <a:path w="2409825" h="687704">
                <a:moveTo>
                  <a:pt x="914" y="0"/>
                </a:moveTo>
                <a:lnTo>
                  <a:pt x="704" y="52695"/>
                </a:lnTo>
                <a:lnTo>
                  <a:pt x="564" y="105390"/>
                </a:lnTo>
                <a:lnTo>
                  <a:pt x="442" y="210780"/>
                </a:lnTo>
                <a:lnTo>
                  <a:pt x="350" y="579647"/>
                </a:lnTo>
                <a:lnTo>
                  <a:pt x="209" y="632342"/>
                </a:lnTo>
                <a:lnTo>
                  <a:pt x="0" y="685037"/>
                </a:lnTo>
                <a:lnTo>
                  <a:pt x="2238247" y="687323"/>
                </a:lnTo>
                <a:lnTo>
                  <a:pt x="2409444" y="2285"/>
                </a:lnTo>
                <a:lnTo>
                  <a:pt x="914"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197749" y="3235579"/>
            <a:ext cx="645274" cy="184531"/>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541286" y="3221502"/>
            <a:ext cx="325120" cy="203835"/>
          </a:xfrm>
          <a:custGeom>
            <a:avLst/>
            <a:gdLst/>
            <a:ahLst/>
            <a:cxnLst/>
            <a:rect l="l" t="t" r="r" b="b"/>
            <a:pathLst>
              <a:path w="325119" h="203835">
                <a:moveTo>
                  <a:pt x="162511" y="0"/>
                </a:moveTo>
                <a:lnTo>
                  <a:pt x="94270" y="15913"/>
                </a:lnTo>
                <a:lnTo>
                  <a:pt x="43167" y="50923"/>
                </a:lnTo>
                <a:lnTo>
                  <a:pt x="11109" y="85932"/>
                </a:lnTo>
                <a:lnTo>
                  <a:pt x="0" y="101846"/>
                </a:lnTo>
                <a:lnTo>
                  <a:pt x="11109" y="117720"/>
                </a:lnTo>
                <a:lnTo>
                  <a:pt x="43167" y="152644"/>
                </a:lnTo>
                <a:lnTo>
                  <a:pt x="94270" y="187569"/>
                </a:lnTo>
                <a:lnTo>
                  <a:pt x="162511" y="203443"/>
                </a:lnTo>
                <a:lnTo>
                  <a:pt x="230756" y="187569"/>
                </a:lnTo>
                <a:lnTo>
                  <a:pt x="281861" y="152645"/>
                </a:lnTo>
                <a:lnTo>
                  <a:pt x="313920" y="117721"/>
                </a:lnTo>
                <a:lnTo>
                  <a:pt x="325030" y="101846"/>
                </a:lnTo>
                <a:lnTo>
                  <a:pt x="313920" y="85932"/>
                </a:lnTo>
                <a:lnTo>
                  <a:pt x="281860" y="50923"/>
                </a:lnTo>
                <a:lnTo>
                  <a:pt x="230756" y="15913"/>
                </a:lnTo>
                <a:lnTo>
                  <a:pt x="16251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269747" y="2084832"/>
            <a:ext cx="11652885" cy="3850004"/>
          </a:xfrm>
          <a:custGeom>
            <a:avLst/>
            <a:gdLst/>
            <a:ahLst/>
            <a:cxnLst/>
            <a:rect l="l" t="t" r="r" b="b"/>
            <a:pathLst>
              <a:path w="11652885" h="3850004">
                <a:moveTo>
                  <a:pt x="0" y="3849624"/>
                </a:moveTo>
                <a:lnTo>
                  <a:pt x="11652504" y="3849624"/>
                </a:lnTo>
                <a:lnTo>
                  <a:pt x="11652504" y="0"/>
                </a:lnTo>
                <a:lnTo>
                  <a:pt x="0" y="0"/>
                </a:lnTo>
                <a:lnTo>
                  <a:pt x="0" y="384962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9688321" y="2168017"/>
            <a:ext cx="1598549" cy="171450"/>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9688321" y="2617977"/>
            <a:ext cx="865504" cy="164973"/>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9679431" y="2826385"/>
            <a:ext cx="819531" cy="137667"/>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9688321" y="3270250"/>
            <a:ext cx="815848" cy="171069"/>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9679431" y="3484753"/>
            <a:ext cx="819531" cy="137668"/>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9688321" y="3934714"/>
            <a:ext cx="796925" cy="1649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9679431" y="4143121"/>
            <a:ext cx="819531" cy="137668"/>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9688321" y="4593082"/>
            <a:ext cx="744220" cy="16497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9679431" y="4810633"/>
            <a:ext cx="901826" cy="162306"/>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81747" y="2168017"/>
            <a:ext cx="1707769" cy="171450"/>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94956" y="2611501"/>
            <a:ext cx="1632077" cy="171450"/>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7395082" y="3054985"/>
            <a:ext cx="1841246" cy="171450"/>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7386193" y="3276346"/>
            <a:ext cx="548131" cy="131190"/>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7394956" y="3713734"/>
            <a:ext cx="1496441" cy="137287"/>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7387907" y="4164710"/>
            <a:ext cx="341537" cy="146557"/>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7792846" y="4156836"/>
            <a:ext cx="506349" cy="137668"/>
          </a:xfrm>
          <a:prstGeom prst="rect">
            <a:avLst/>
          </a:prstGeom>
          <a:blipFill>
            <a:blip r:embed="rId2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2776727" y="2168017"/>
            <a:ext cx="1598041" cy="171450"/>
          </a:xfrm>
          <a:prstGeom prst="rect">
            <a:avLst/>
          </a:prstGeom>
          <a:blipFill>
            <a:blip r:embed="rId2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2776727" y="2611501"/>
            <a:ext cx="561721" cy="171323"/>
          </a:xfrm>
          <a:prstGeom prst="rect">
            <a:avLst/>
          </a:prstGeom>
          <a:blipFill>
            <a:blip r:embed="rId2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2779141" y="3061461"/>
            <a:ext cx="1565147" cy="164973"/>
          </a:xfrm>
          <a:prstGeom prst="rect">
            <a:avLst/>
          </a:prstGeom>
          <a:blipFill>
            <a:blip r:embed="rId2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460095" y="2174494"/>
            <a:ext cx="1304696" cy="164845"/>
          </a:xfrm>
          <a:prstGeom prst="rect">
            <a:avLst/>
          </a:prstGeom>
          <a:blipFill>
            <a:blip r:embed="rId2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467410" y="2621152"/>
            <a:ext cx="344284" cy="128016"/>
          </a:xfrm>
          <a:prstGeom prst="rect">
            <a:avLst/>
          </a:prstGeom>
          <a:blipFill>
            <a:blip r:embed="rId2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467410" y="3061461"/>
            <a:ext cx="654342" cy="131190"/>
          </a:xfrm>
          <a:prstGeom prst="rect">
            <a:avLst/>
          </a:prstGeom>
          <a:blipFill>
            <a:blip r:embed="rId3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454068" y="3498850"/>
            <a:ext cx="455797" cy="137287"/>
          </a:xfrm>
          <a:prstGeom prst="rect">
            <a:avLst/>
          </a:prstGeom>
          <a:blipFill>
            <a:blip r:embed="rId3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460095" y="3942334"/>
            <a:ext cx="1571523" cy="137287"/>
          </a:xfrm>
          <a:prstGeom prst="rect">
            <a:avLst/>
          </a:prstGeom>
          <a:blipFill>
            <a:blip r:embed="rId3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a:spLocks noGrp="1"/>
          </p:cNvSpPr>
          <p:nvPr>
            <p:ph type="title"/>
          </p:nvPr>
        </p:nvSpPr>
        <p:spPr>
          <a:xfrm>
            <a:off x="458216" y="65608"/>
            <a:ext cx="4213225" cy="697230"/>
          </a:xfrm>
          <a:prstGeom prst="rect">
            <a:avLst/>
          </a:prstGeom>
        </p:spPr>
        <p:txBody>
          <a:bodyPr vert="horz" wrap="square" lIns="0" tIns="13335" rIns="0" bIns="0" rtlCol="0">
            <a:spAutoFit/>
          </a:bodyPr>
          <a:lstStyle/>
          <a:p>
            <a:pPr marL="12700">
              <a:lnSpc>
                <a:spcPct val="100000"/>
              </a:lnSpc>
              <a:spcBef>
                <a:spcPts val="105"/>
              </a:spcBef>
            </a:pPr>
            <a:r>
              <a:rPr sz="4400" u="none" spc="-5" dirty="0"/>
              <a:t>Cognitive</a:t>
            </a:r>
            <a:r>
              <a:rPr sz="4400" u="none" spc="-60" dirty="0"/>
              <a:t> </a:t>
            </a:r>
            <a:r>
              <a:rPr sz="4400" u="none" spc="25" dirty="0"/>
              <a:t>services</a:t>
            </a:r>
            <a:endParaRPr sz="4400"/>
          </a:p>
        </p:txBody>
      </p:sp>
      <p:sp>
        <p:nvSpPr>
          <p:cNvPr id="43" name="object 43"/>
          <p:cNvSpPr/>
          <p:nvPr/>
        </p:nvSpPr>
        <p:spPr>
          <a:xfrm>
            <a:off x="9531095" y="1200911"/>
            <a:ext cx="2397125" cy="687705"/>
          </a:xfrm>
          <a:custGeom>
            <a:avLst/>
            <a:gdLst/>
            <a:ahLst/>
            <a:cxnLst/>
            <a:rect l="l" t="t" r="r" b="b"/>
            <a:pathLst>
              <a:path w="2397125" h="687705">
                <a:moveTo>
                  <a:pt x="2396362" y="0"/>
                </a:moveTo>
                <a:lnTo>
                  <a:pt x="171703" y="0"/>
                </a:lnTo>
                <a:lnTo>
                  <a:pt x="0" y="687324"/>
                </a:lnTo>
                <a:lnTo>
                  <a:pt x="2397125" y="685038"/>
                </a:lnTo>
                <a:lnTo>
                  <a:pt x="2397077" y="474257"/>
                </a:lnTo>
                <a:lnTo>
                  <a:pt x="2396410" y="210780"/>
                </a:lnTo>
                <a:lnTo>
                  <a:pt x="2396320" y="158085"/>
                </a:lnTo>
                <a:lnTo>
                  <a:pt x="2396362"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10412856" y="1453261"/>
            <a:ext cx="698373" cy="186816"/>
          </a:xfrm>
          <a:prstGeom prst="rect">
            <a:avLst/>
          </a:prstGeom>
          <a:blipFill>
            <a:blip r:embed="rId3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9819131" y="1420367"/>
            <a:ext cx="280416" cy="26365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10194797" y="2317242"/>
            <a:ext cx="34925" cy="0"/>
          </a:xfrm>
          <a:custGeom>
            <a:avLst/>
            <a:gdLst/>
            <a:ahLst/>
            <a:cxnLst/>
            <a:rect l="l" t="t" r="r" b="b"/>
            <a:pathLst>
              <a:path w="34925">
                <a:moveTo>
                  <a:pt x="0" y="0"/>
                </a:moveTo>
                <a:lnTo>
                  <a:pt x="34798" y="0"/>
                </a:lnTo>
              </a:path>
            </a:pathLst>
          </a:custGeom>
          <a:ln w="2286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7217664" y="1200911"/>
            <a:ext cx="2418715" cy="687705"/>
          </a:xfrm>
          <a:custGeom>
            <a:avLst/>
            <a:gdLst/>
            <a:ahLst/>
            <a:cxnLst/>
            <a:rect l="l" t="t" r="r" b="b"/>
            <a:pathLst>
              <a:path w="2418715" h="687705">
                <a:moveTo>
                  <a:pt x="2418587" y="0"/>
                </a:moveTo>
                <a:lnTo>
                  <a:pt x="171830" y="0"/>
                </a:lnTo>
                <a:lnTo>
                  <a:pt x="0" y="687324"/>
                </a:lnTo>
                <a:lnTo>
                  <a:pt x="2246756" y="687324"/>
                </a:lnTo>
                <a:lnTo>
                  <a:pt x="2418587"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7872348" y="1453261"/>
            <a:ext cx="1189862" cy="242315"/>
          </a:xfrm>
          <a:prstGeom prst="rect">
            <a:avLst/>
          </a:prstGeom>
          <a:blipFill>
            <a:blip r:embed="rId3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7440168" y="1414272"/>
            <a:ext cx="265430" cy="266700"/>
          </a:xfrm>
          <a:custGeom>
            <a:avLst/>
            <a:gdLst/>
            <a:ahLst/>
            <a:cxnLst/>
            <a:rect l="l" t="t" r="r" b="b"/>
            <a:pathLst>
              <a:path w="265429" h="266700">
                <a:moveTo>
                  <a:pt x="189991" y="228853"/>
                </a:moveTo>
                <a:lnTo>
                  <a:pt x="75691" y="228853"/>
                </a:lnTo>
                <a:lnTo>
                  <a:pt x="82577" y="232683"/>
                </a:lnTo>
                <a:lnTo>
                  <a:pt x="89820" y="235965"/>
                </a:lnTo>
                <a:lnTo>
                  <a:pt x="97301" y="238676"/>
                </a:lnTo>
                <a:lnTo>
                  <a:pt x="104901" y="240791"/>
                </a:lnTo>
                <a:lnTo>
                  <a:pt x="104901" y="266700"/>
                </a:lnTo>
                <a:lnTo>
                  <a:pt x="157606" y="266700"/>
                </a:lnTo>
                <a:lnTo>
                  <a:pt x="157606" y="241807"/>
                </a:lnTo>
                <a:lnTo>
                  <a:pt x="166096" y="239605"/>
                </a:lnTo>
                <a:lnTo>
                  <a:pt x="174275" y="236664"/>
                </a:lnTo>
                <a:lnTo>
                  <a:pt x="182217" y="233056"/>
                </a:lnTo>
                <a:lnTo>
                  <a:pt x="189991" y="228853"/>
                </a:lnTo>
                <a:close/>
              </a:path>
              <a:path w="265429" h="266700">
                <a:moveTo>
                  <a:pt x="265175" y="106933"/>
                </a:moveTo>
                <a:lnTo>
                  <a:pt x="0" y="106933"/>
                </a:lnTo>
                <a:lnTo>
                  <a:pt x="0" y="160654"/>
                </a:lnTo>
                <a:lnTo>
                  <a:pt x="23367" y="160654"/>
                </a:lnTo>
                <a:lnTo>
                  <a:pt x="25816" y="168437"/>
                </a:lnTo>
                <a:lnTo>
                  <a:pt x="28765" y="175958"/>
                </a:lnTo>
                <a:lnTo>
                  <a:pt x="32190" y="183193"/>
                </a:lnTo>
                <a:lnTo>
                  <a:pt x="36067" y="190118"/>
                </a:lnTo>
                <a:lnTo>
                  <a:pt x="19938" y="205993"/>
                </a:lnTo>
                <a:lnTo>
                  <a:pt x="57784" y="246761"/>
                </a:lnTo>
                <a:lnTo>
                  <a:pt x="75691" y="228853"/>
                </a:lnTo>
                <a:lnTo>
                  <a:pt x="224040" y="228853"/>
                </a:lnTo>
                <a:lnTo>
                  <a:pt x="244348" y="206501"/>
                </a:lnTo>
                <a:lnTo>
                  <a:pt x="229107" y="191007"/>
                </a:lnTo>
                <a:lnTo>
                  <a:pt x="232985" y="184148"/>
                </a:lnTo>
                <a:lnTo>
                  <a:pt x="236410" y="176895"/>
                </a:lnTo>
                <a:lnTo>
                  <a:pt x="239359" y="169237"/>
                </a:lnTo>
                <a:lnTo>
                  <a:pt x="241807" y="161162"/>
                </a:lnTo>
                <a:lnTo>
                  <a:pt x="265175" y="161162"/>
                </a:lnTo>
                <a:lnTo>
                  <a:pt x="265175" y="106933"/>
                </a:lnTo>
                <a:close/>
              </a:path>
              <a:path w="265429" h="266700">
                <a:moveTo>
                  <a:pt x="224040" y="228853"/>
                </a:moveTo>
                <a:lnTo>
                  <a:pt x="189991" y="228853"/>
                </a:lnTo>
                <a:lnTo>
                  <a:pt x="207772" y="246761"/>
                </a:lnTo>
                <a:lnTo>
                  <a:pt x="224040" y="228853"/>
                </a:lnTo>
                <a:close/>
              </a:path>
              <a:path w="265429" h="266700">
                <a:moveTo>
                  <a:pt x="56896" y="18414"/>
                </a:moveTo>
                <a:lnTo>
                  <a:pt x="18287" y="59181"/>
                </a:lnTo>
                <a:lnTo>
                  <a:pt x="35305" y="76073"/>
                </a:lnTo>
                <a:lnTo>
                  <a:pt x="31380" y="83377"/>
                </a:lnTo>
                <a:lnTo>
                  <a:pt x="28003" y="90979"/>
                </a:lnTo>
                <a:lnTo>
                  <a:pt x="25197" y="98843"/>
                </a:lnTo>
                <a:lnTo>
                  <a:pt x="22986" y="106933"/>
                </a:lnTo>
                <a:lnTo>
                  <a:pt x="242697" y="106933"/>
                </a:lnTo>
                <a:lnTo>
                  <a:pt x="240401" y="98544"/>
                </a:lnTo>
                <a:lnTo>
                  <a:pt x="237378" y="90487"/>
                </a:lnTo>
                <a:lnTo>
                  <a:pt x="233713" y="82716"/>
                </a:lnTo>
                <a:lnTo>
                  <a:pt x="229488" y="75183"/>
                </a:lnTo>
                <a:lnTo>
                  <a:pt x="245617" y="59181"/>
                </a:lnTo>
                <a:lnTo>
                  <a:pt x="223043" y="36829"/>
                </a:lnTo>
                <a:lnTo>
                  <a:pt x="190753" y="36829"/>
                </a:lnTo>
                <a:lnTo>
                  <a:pt x="189870" y="36322"/>
                </a:lnTo>
                <a:lnTo>
                  <a:pt x="75183" y="36322"/>
                </a:lnTo>
                <a:lnTo>
                  <a:pt x="56896" y="18414"/>
                </a:lnTo>
                <a:close/>
              </a:path>
              <a:path w="265429" h="266700">
                <a:moveTo>
                  <a:pt x="207009" y="20954"/>
                </a:moveTo>
                <a:lnTo>
                  <a:pt x="190753" y="36829"/>
                </a:lnTo>
                <a:lnTo>
                  <a:pt x="223043" y="36829"/>
                </a:lnTo>
                <a:lnTo>
                  <a:pt x="207009" y="20954"/>
                </a:lnTo>
                <a:close/>
              </a:path>
              <a:path w="265429" h="266700">
                <a:moveTo>
                  <a:pt x="157606" y="0"/>
                </a:moveTo>
                <a:lnTo>
                  <a:pt x="104901" y="0"/>
                </a:lnTo>
                <a:lnTo>
                  <a:pt x="104901" y="23875"/>
                </a:lnTo>
                <a:lnTo>
                  <a:pt x="97133" y="26338"/>
                </a:lnTo>
                <a:lnTo>
                  <a:pt x="89614" y="29194"/>
                </a:lnTo>
                <a:lnTo>
                  <a:pt x="82309" y="32502"/>
                </a:lnTo>
                <a:lnTo>
                  <a:pt x="75183" y="36322"/>
                </a:lnTo>
                <a:lnTo>
                  <a:pt x="189870" y="36322"/>
                </a:lnTo>
                <a:lnTo>
                  <a:pt x="182967" y="32351"/>
                </a:lnTo>
                <a:lnTo>
                  <a:pt x="174847" y="28622"/>
                </a:lnTo>
                <a:lnTo>
                  <a:pt x="166393" y="25632"/>
                </a:lnTo>
                <a:lnTo>
                  <a:pt x="157606" y="23367"/>
                </a:lnTo>
                <a:lnTo>
                  <a:pt x="15760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4905755" y="1200911"/>
            <a:ext cx="2417445" cy="687705"/>
          </a:xfrm>
          <a:custGeom>
            <a:avLst/>
            <a:gdLst/>
            <a:ahLst/>
            <a:cxnLst/>
            <a:rect l="l" t="t" r="r" b="b"/>
            <a:pathLst>
              <a:path w="2417445" h="687705">
                <a:moveTo>
                  <a:pt x="2417064" y="0"/>
                </a:moveTo>
                <a:lnTo>
                  <a:pt x="171831" y="0"/>
                </a:lnTo>
                <a:lnTo>
                  <a:pt x="0" y="687324"/>
                </a:lnTo>
                <a:lnTo>
                  <a:pt x="2245233" y="687324"/>
                </a:lnTo>
                <a:lnTo>
                  <a:pt x="2417064"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txBox="1"/>
          <p:nvPr/>
        </p:nvSpPr>
        <p:spPr>
          <a:xfrm>
            <a:off x="5056378" y="1376553"/>
            <a:ext cx="1744345" cy="3413760"/>
          </a:xfrm>
          <a:prstGeom prst="rect">
            <a:avLst/>
          </a:prstGeom>
        </p:spPr>
        <p:txBody>
          <a:bodyPr vert="horz" wrap="square" lIns="0" tIns="13335" rIns="0" bIns="0" rtlCol="0">
            <a:spAutoFit/>
          </a:bodyPr>
          <a:lstStyle/>
          <a:p>
            <a:pPr marL="555625" marR="0" lvl="0" indent="0" algn="l" defTabSz="914400" rtl="0" eaLnBrk="1" fontAlgn="auto" latinLnBrk="0" hangingPunct="1">
              <a:lnSpc>
                <a:spcPct val="100000"/>
              </a:lnSpc>
              <a:spcBef>
                <a:spcPts val="105"/>
              </a:spcBef>
              <a:spcAft>
                <a:spcPts val="0"/>
              </a:spcAft>
              <a:buClrTx/>
              <a:buSzTx/>
              <a:buFontTx/>
              <a:buNone/>
              <a:tabLst/>
              <a:defRPr/>
            </a:pPr>
            <a:r>
              <a:rPr kumimoji="0" sz="1950" b="0" i="0" u="none" strike="noStrike" kern="1200" cap="none" spc="0" normalizeH="0" baseline="0" noProof="0" dirty="0">
                <a:ln>
                  <a:noFill/>
                </a:ln>
                <a:solidFill>
                  <a:srgbClr val="FF0000"/>
                </a:solidFill>
                <a:effectLst/>
                <a:uLnTx/>
                <a:uFillTx/>
                <a:latin typeface="Segoe UI"/>
                <a:ea typeface="+mn-ea"/>
                <a:cs typeface="Segoe UI"/>
              </a:rPr>
              <a:t>Language</a:t>
            </a:r>
            <a:endParaRPr kumimoji="0" sz="195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28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550" b="0" i="0" u="none" strike="noStrike" kern="1200" cap="none" spc="5" normalizeH="0" baseline="0" noProof="0" dirty="0">
                <a:ln>
                  <a:noFill/>
                </a:ln>
                <a:solidFill>
                  <a:srgbClr val="FF0000"/>
                </a:solidFill>
                <a:effectLst/>
                <a:uLnTx/>
                <a:uFillTx/>
                <a:latin typeface="Calibri"/>
                <a:ea typeface="+mn-ea"/>
                <a:cs typeface="Calibri"/>
              </a:rPr>
              <a:t>Text</a:t>
            </a:r>
            <a:r>
              <a:rPr kumimoji="0" sz="1550" b="0" i="0" u="none" strike="noStrike" kern="1200" cap="none" spc="-35" normalizeH="0" baseline="0" noProof="0" dirty="0">
                <a:ln>
                  <a:noFill/>
                </a:ln>
                <a:solidFill>
                  <a:srgbClr val="FF0000"/>
                </a:solidFill>
                <a:effectLst/>
                <a:uLnTx/>
                <a:uFillTx/>
                <a:latin typeface="Calibri"/>
                <a:ea typeface="+mn-ea"/>
                <a:cs typeface="Calibri"/>
              </a:rPr>
              <a:t> </a:t>
            </a:r>
            <a:r>
              <a:rPr kumimoji="0" sz="1550" b="0" i="0" u="none" strike="noStrike" kern="1200" cap="none" spc="5" normalizeH="0" baseline="0" noProof="0" dirty="0">
                <a:ln>
                  <a:noFill/>
                </a:ln>
                <a:solidFill>
                  <a:srgbClr val="FF0000"/>
                </a:solidFill>
                <a:effectLst/>
                <a:uLnTx/>
                <a:uFillTx/>
                <a:latin typeface="Calibri"/>
                <a:ea typeface="+mn-ea"/>
                <a:cs typeface="Calibri"/>
              </a:rPr>
              <a:t>analytics</a:t>
            </a:r>
            <a:endParaRPr kumimoji="0" sz="155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550" b="0" i="0" u="none" strike="noStrike" kern="1200" cap="none" spc="5" normalizeH="0" baseline="0" noProof="0" dirty="0">
                <a:ln>
                  <a:noFill/>
                </a:ln>
                <a:solidFill>
                  <a:srgbClr val="FF0000"/>
                </a:solidFill>
                <a:effectLst/>
                <a:uLnTx/>
                <a:uFillTx/>
                <a:latin typeface="Calibri"/>
                <a:ea typeface="+mn-ea"/>
                <a:cs typeface="Calibri"/>
              </a:rPr>
              <a:t>Bing </a:t>
            </a:r>
            <a:r>
              <a:rPr kumimoji="0" sz="1550" b="0" i="0" u="none" strike="noStrike" kern="1200" cap="none" spc="0" normalizeH="0" baseline="0" noProof="0" dirty="0">
                <a:ln>
                  <a:noFill/>
                </a:ln>
                <a:solidFill>
                  <a:srgbClr val="FF0000"/>
                </a:solidFill>
                <a:effectLst/>
                <a:uLnTx/>
                <a:uFillTx/>
                <a:latin typeface="Calibri"/>
                <a:ea typeface="+mn-ea"/>
                <a:cs typeface="Calibri"/>
              </a:rPr>
              <a:t>spell</a:t>
            </a:r>
            <a:r>
              <a:rPr kumimoji="0" sz="1550" b="0" i="0" u="none" strike="noStrike" kern="1200" cap="none" spc="-40" normalizeH="0" baseline="0" noProof="0" dirty="0">
                <a:ln>
                  <a:noFill/>
                </a:ln>
                <a:solidFill>
                  <a:srgbClr val="FF0000"/>
                </a:solidFill>
                <a:effectLst/>
                <a:uLnTx/>
                <a:uFillTx/>
                <a:latin typeface="Calibri"/>
                <a:ea typeface="+mn-ea"/>
                <a:cs typeface="Calibri"/>
              </a:rPr>
              <a:t> </a:t>
            </a:r>
            <a:r>
              <a:rPr kumimoji="0" sz="1550" b="0" i="0" u="none" strike="noStrike" kern="1200" cap="none" spc="5" normalizeH="0" baseline="0" noProof="0" dirty="0">
                <a:ln>
                  <a:noFill/>
                </a:ln>
                <a:solidFill>
                  <a:srgbClr val="FF0000"/>
                </a:solidFill>
                <a:effectLst/>
                <a:uLnTx/>
                <a:uFillTx/>
                <a:latin typeface="Calibri"/>
                <a:ea typeface="+mn-ea"/>
                <a:cs typeface="Calibri"/>
              </a:rPr>
              <a:t>check</a:t>
            </a:r>
            <a:endParaRPr kumimoji="0" sz="155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550" b="0" i="0" u="none" strike="noStrike" kern="1200" cap="none" spc="10" normalizeH="0" baseline="0" noProof="0" dirty="0">
                <a:ln>
                  <a:noFill/>
                </a:ln>
                <a:solidFill>
                  <a:srgbClr val="FF0000"/>
                </a:solidFill>
                <a:effectLst/>
                <a:uLnTx/>
                <a:uFillTx/>
                <a:latin typeface="Calibri"/>
                <a:ea typeface="+mn-ea"/>
                <a:cs typeface="Calibri"/>
              </a:rPr>
              <a:t>Web language</a:t>
            </a:r>
            <a:r>
              <a:rPr kumimoji="0" sz="1550" b="0" i="0" u="none" strike="noStrike" kern="1200" cap="none" spc="-114" normalizeH="0" baseline="0" noProof="0" dirty="0">
                <a:ln>
                  <a:noFill/>
                </a:ln>
                <a:solidFill>
                  <a:srgbClr val="FF0000"/>
                </a:solidFill>
                <a:effectLst/>
                <a:uLnTx/>
                <a:uFillTx/>
                <a:latin typeface="Calibri"/>
                <a:ea typeface="+mn-ea"/>
                <a:cs typeface="Calibri"/>
              </a:rPr>
              <a:t> </a:t>
            </a:r>
            <a:r>
              <a:rPr kumimoji="0" sz="1550" b="0" i="0" u="none" strike="noStrike" kern="1200" cap="none" spc="10" normalizeH="0" baseline="0" noProof="0" dirty="0">
                <a:ln>
                  <a:noFill/>
                </a:ln>
                <a:solidFill>
                  <a:srgbClr val="FF0000"/>
                </a:solidFill>
                <a:effectLst/>
                <a:uLnTx/>
                <a:uFillTx/>
                <a:latin typeface="Calibri"/>
                <a:ea typeface="+mn-ea"/>
                <a:cs typeface="Calibri"/>
              </a:rPr>
              <a:t>model</a:t>
            </a:r>
            <a:endParaRPr kumimoji="0" sz="155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550" b="0" i="0" u="none" strike="noStrike" kern="1200" cap="none" spc="5" normalizeH="0" baseline="0" noProof="0" dirty="0">
                <a:ln>
                  <a:noFill/>
                </a:ln>
                <a:solidFill>
                  <a:srgbClr val="FF0000"/>
                </a:solidFill>
                <a:effectLst/>
                <a:uLnTx/>
                <a:uFillTx/>
                <a:latin typeface="Calibri"/>
                <a:ea typeface="+mn-ea"/>
                <a:cs typeface="Calibri"/>
              </a:rPr>
              <a:t>Linguistic</a:t>
            </a:r>
            <a:r>
              <a:rPr kumimoji="0" sz="1550" b="0" i="0" u="none" strike="noStrike" kern="1200" cap="none" spc="-25" normalizeH="0" baseline="0" noProof="0" dirty="0">
                <a:ln>
                  <a:noFill/>
                </a:ln>
                <a:solidFill>
                  <a:srgbClr val="FF0000"/>
                </a:solidFill>
                <a:effectLst/>
                <a:uLnTx/>
                <a:uFillTx/>
                <a:latin typeface="Calibri"/>
                <a:ea typeface="+mn-ea"/>
                <a:cs typeface="Calibri"/>
              </a:rPr>
              <a:t> </a:t>
            </a:r>
            <a:r>
              <a:rPr kumimoji="0" sz="1550" b="0" i="0" u="none" strike="noStrike" kern="1200" cap="none" spc="5" normalizeH="0" baseline="0" noProof="0" dirty="0">
                <a:ln>
                  <a:noFill/>
                </a:ln>
                <a:solidFill>
                  <a:srgbClr val="FF0000"/>
                </a:solidFill>
                <a:effectLst/>
                <a:uLnTx/>
                <a:uFillTx/>
                <a:latin typeface="Calibri"/>
                <a:ea typeface="+mn-ea"/>
                <a:cs typeface="Calibri"/>
              </a:rPr>
              <a:t>analysis</a:t>
            </a:r>
            <a:endParaRPr kumimoji="0" sz="155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550" b="0" i="0" u="none" strike="noStrike" kern="1200" cap="none" spc="0" normalizeH="0" baseline="0" noProof="0">
              <a:ln>
                <a:noFill/>
              </a:ln>
              <a:solidFill>
                <a:prstClr val="black"/>
              </a:solidFill>
              <a:effectLst/>
              <a:uLnTx/>
              <a:uFillTx/>
              <a:latin typeface="Times New Roman"/>
              <a:ea typeface="+mn-ea"/>
              <a:cs typeface="Times New Roman"/>
            </a:endParaRPr>
          </a:p>
          <a:p>
            <a:pPr marL="12700" marR="543560" lvl="0" indent="0" algn="l" defTabSz="914400" rtl="0" eaLnBrk="1" fontAlgn="auto" latinLnBrk="0" hangingPunct="1">
              <a:lnSpc>
                <a:spcPts val="1689"/>
              </a:lnSpc>
              <a:spcBef>
                <a:spcPts val="0"/>
              </a:spcBef>
              <a:spcAft>
                <a:spcPts val="0"/>
              </a:spcAft>
              <a:buClrTx/>
              <a:buSzTx/>
              <a:buFontTx/>
              <a:buNone/>
              <a:tabLst/>
              <a:defRPr/>
            </a:pPr>
            <a:r>
              <a:rPr kumimoji="0" sz="1550" b="0" i="0" u="none" strike="noStrike" kern="1200" cap="none" spc="10" normalizeH="0" baseline="0" noProof="0" dirty="0">
                <a:ln>
                  <a:noFill/>
                </a:ln>
                <a:solidFill>
                  <a:srgbClr val="FF0000"/>
                </a:solidFill>
                <a:effectLst/>
                <a:uLnTx/>
                <a:uFillTx/>
                <a:latin typeface="Calibri"/>
                <a:ea typeface="+mn-ea"/>
                <a:cs typeface="Calibri"/>
              </a:rPr>
              <a:t>Language  </a:t>
            </a:r>
            <a:r>
              <a:rPr kumimoji="0" sz="1550" b="0" i="0" u="none" strike="noStrike" kern="1200" cap="none" spc="5" normalizeH="0" baseline="0" noProof="0" dirty="0">
                <a:ln>
                  <a:noFill/>
                </a:ln>
                <a:solidFill>
                  <a:srgbClr val="FF0000"/>
                </a:solidFill>
                <a:effectLst/>
                <a:uLnTx/>
                <a:uFillTx/>
                <a:latin typeface="Calibri"/>
                <a:ea typeface="+mn-ea"/>
                <a:cs typeface="Calibri"/>
              </a:rPr>
              <a:t>u</a:t>
            </a:r>
            <a:r>
              <a:rPr kumimoji="0" sz="1550" b="0" i="0" u="none" strike="noStrike" kern="1200" cap="none" spc="10" normalizeH="0" baseline="0" noProof="0" dirty="0">
                <a:ln>
                  <a:noFill/>
                </a:ln>
                <a:solidFill>
                  <a:srgbClr val="FF0000"/>
                </a:solidFill>
                <a:effectLst/>
                <a:uLnTx/>
                <a:uFillTx/>
                <a:latin typeface="Calibri"/>
                <a:ea typeface="+mn-ea"/>
                <a:cs typeface="Calibri"/>
              </a:rPr>
              <a:t>n</a:t>
            </a:r>
            <a:r>
              <a:rPr kumimoji="0" sz="1550" b="0" i="0" u="none" strike="noStrike" kern="1200" cap="none" spc="0" normalizeH="0" baseline="0" noProof="0" dirty="0">
                <a:ln>
                  <a:noFill/>
                </a:ln>
                <a:solidFill>
                  <a:srgbClr val="FF0000"/>
                </a:solidFill>
                <a:effectLst/>
                <a:uLnTx/>
                <a:uFillTx/>
                <a:latin typeface="Calibri"/>
                <a:ea typeface="+mn-ea"/>
                <a:cs typeface="Calibri"/>
              </a:rPr>
              <a:t>derst</a:t>
            </a:r>
            <a:r>
              <a:rPr kumimoji="0" sz="1550" b="0" i="0" u="none" strike="noStrike" kern="1200" cap="none" spc="10" normalizeH="0" baseline="0" noProof="0" dirty="0">
                <a:ln>
                  <a:noFill/>
                </a:ln>
                <a:solidFill>
                  <a:srgbClr val="FF0000"/>
                </a:solidFill>
                <a:effectLst/>
                <a:uLnTx/>
                <a:uFillTx/>
                <a:latin typeface="Calibri"/>
                <a:ea typeface="+mn-ea"/>
                <a:cs typeface="Calibri"/>
              </a:rPr>
              <a:t>a</a:t>
            </a:r>
            <a:r>
              <a:rPr kumimoji="0" sz="1550" b="0" i="0" u="none" strike="noStrike" kern="1200" cap="none" spc="5" normalizeH="0" baseline="0" noProof="0" dirty="0">
                <a:ln>
                  <a:noFill/>
                </a:ln>
                <a:solidFill>
                  <a:srgbClr val="FF0000"/>
                </a:solidFill>
                <a:effectLst/>
                <a:uLnTx/>
                <a:uFillTx/>
                <a:latin typeface="Calibri"/>
                <a:ea typeface="+mn-ea"/>
                <a:cs typeface="Calibri"/>
              </a:rPr>
              <a:t>nding</a:t>
            </a:r>
            <a:endParaRPr kumimoji="0" sz="155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55"/>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550" b="0" i="0" u="none" strike="noStrike" kern="1200" cap="none" spc="5" normalizeH="0" baseline="0" noProof="0" dirty="0">
                <a:ln>
                  <a:noFill/>
                </a:ln>
                <a:solidFill>
                  <a:srgbClr val="FF0000"/>
                </a:solidFill>
                <a:effectLst/>
                <a:uLnTx/>
                <a:uFillTx/>
                <a:latin typeface="Calibri"/>
                <a:ea typeface="+mn-ea"/>
                <a:cs typeface="Calibri"/>
              </a:rPr>
              <a:t>Translator</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52" name="object 52"/>
          <p:cNvSpPr/>
          <p:nvPr/>
        </p:nvSpPr>
        <p:spPr>
          <a:xfrm>
            <a:off x="5210555" y="1424939"/>
            <a:ext cx="202692" cy="239268"/>
          </a:xfrm>
          <a:prstGeom prst="rect">
            <a:avLst/>
          </a:prstGeom>
          <a:blipFill>
            <a:blip r:embed="rId3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bject 53"/>
          <p:cNvSpPr/>
          <p:nvPr/>
        </p:nvSpPr>
        <p:spPr>
          <a:xfrm>
            <a:off x="2593848" y="1200911"/>
            <a:ext cx="2417445" cy="687705"/>
          </a:xfrm>
          <a:custGeom>
            <a:avLst/>
            <a:gdLst/>
            <a:ahLst/>
            <a:cxnLst/>
            <a:rect l="l" t="t" r="r" b="b"/>
            <a:pathLst>
              <a:path w="2417445" h="687705">
                <a:moveTo>
                  <a:pt x="2417064" y="0"/>
                </a:moveTo>
                <a:lnTo>
                  <a:pt x="171831" y="0"/>
                </a:lnTo>
                <a:lnTo>
                  <a:pt x="0" y="687324"/>
                </a:lnTo>
                <a:lnTo>
                  <a:pt x="2245232" y="687324"/>
                </a:lnTo>
                <a:lnTo>
                  <a:pt x="2417064"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454019" y="1453261"/>
            <a:ext cx="760856" cy="241046"/>
          </a:xfrm>
          <a:prstGeom prst="rect">
            <a:avLst/>
          </a:prstGeom>
          <a:blipFill>
            <a:blip r:embed="rId3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2903220" y="1434353"/>
            <a:ext cx="269875" cy="248920"/>
          </a:xfrm>
          <a:custGeom>
            <a:avLst/>
            <a:gdLst/>
            <a:ahLst/>
            <a:cxnLst/>
            <a:rect l="l" t="t" r="r" b="b"/>
            <a:pathLst>
              <a:path w="269875" h="248919">
                <a:moveTo>
                  <a:pt x="138604" y="0"/>
                </a:moveTo>
                <a:lnTo>
                  <a:pt x="70738" y="4302"/>
                </a:lnTo>
                <a:lnTo>
                  <a:pt x="22653" y="26320"/>
                </a:lnTo>
                <a:lnTo>
                  <a:pt x="0" y="82915"/>
                </a:lnTo>
                <a:lnTo>
                  <a:pt x="0" y="123936"/>
                </a:lnTo>
                <a:lnTo>
                  <a:pt x="20161" y="181355"/>
                </a:lnTo>
                <a:lnTo>
                  <a:pt x="59943" y="204962"/>
                </a:lnTo>
                <a:lnTo>
                  <a:pt x="64897" y="205343"/>
                </a:lnTo>
                <a:lnTo>
                  <a:pt x="71881" y="206359"/>
                </a:lnTo>
                <a:lnTo>
                  <a:pt x="80263" y="206867"/>
                </a:lnTo>
                <a:lnTo>
                  <a:pt x="80515" y="208605"/>
                </a:lnTo>
                <a:lnTo>
                  <a:pt x="79105" y="214852"/>
                </a:lnTo>
                <a:lnTo>
                  <a:pt x="72709" y="227494"/>
                </a:lnTo>
                <a:lnTo>
                  <a:pt x="58038" y="248269"/>
                </a:lnTo>
                <a:lnTo>
                  <a:pt x="61688" y="248364"/>
                </a:lnTo>
                <a:lnTo>
                  <a:pt x="100711" y="238363"/>
                </a:lnTo>
                <a:lnTo>
                  <a:pt x="134756" y="216279"/>
                </a:lnTo>
                <a:lnTo>
                  <a:pt x="138604" y="213486"/>
                </a:lnTo>
                <a:lnTo>
                  <a:pt x="143190" y="211480"/>
                </a:lnTo>
                <a:lnTo>
                  <a:pt x="151384" y="209153"/>
                </a:lnTo>
                <a:lnTo>
                  <a:pt x="156718" y="209153"/>
                </a:lnTo>
                <a:lnTo>
                  <a:pt x="170971" y="208605"/>
                </a:lnTo>
                <a:lnTo>
                  <a:pt x="234600" y="195320"/>
                </a:lnTo>
                <a:lnTo>
                  <a:pt x="265715" y="154223"/>
                </a:lnTo>
                <a:lnTo>
                  <a:pt x="269748" y="123936"/>
                </a:lnTo>
                <a:lnTo>
                  <a:pt x="269748" y="82915"/>
                </a:lnTo>
                <a:lnTo>
                  <a:pt x="251206" y="28733"/>
                </a:lnTo>
                <a:lnTo>
                  <a:pt x="206756" y="3794"/>
                </a:lnTo>
                <a:lnTo>
                  <a:pt x="175841" y="783"/>
                </a:lnTo>
                <a:lnTo>
                  <a:pt x="13860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289559" y="1199388"/>
            <a:ext cx="2409825" cy="687705"/>
          </a:xfrm>
          <a:custGeom>
            <a:avLst/>
            <a:gdLst/>
            <a:ahLst/>
            <a:cxnLst/>
            <a:rect l="l" t="t" r="r" b="b"/>
            <a:pathLst>
              <a:path w="2409825" h="687705">
                <a:moveTo>
                  <a:pt x="914" y="0"/>
                </a:moveTo>
                <a:lnTo>
                  <a:pt x="704" y="52695"/>
                </a:lnTo>
                <a:lnTo>
                  <a:pt x="564" y="105390"/>
                </a:lnTo>
                <a:lnTo>
                  <a:pt x="442" y="210780"/>
                </a:lnTo>
                <a:lnTo>
                  <a:pt x="350" y="579647"/>
                </a:lnTo>
                <a:lnTo>
                  <a:pt x="209" y="632342"/>
                </a:lnTo>
                <a:lnTo>
                  <a:pt x="0" y="685038"/>
                </a:lnTo>
                <a:lnTo>
                  <a:pt x="2238247" y="687324"/>
                </a:lnTo>
                <a:lnTo>
                  <a:pt x="2409444" y="2286"/>
                </a:lnTo>
                <a:lnTo>
                  <a:pt x="914"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1197749" y="1454403"/>
            <a:ext cx="645274" cy="184531"/>
          </a:xfrm>
          <a:prstGeom prst="rect">
            <a:avLst/>
          </a:prstGeom>
          <a:blipFill>
            <a:blip r:embed="rId3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object 58"/>
          <p:cNvSpPr/>
          <p:nvPr/>
        </p:nvSpPr>
        <p:spPr>
          <a:xfrm>
            <a:off x="541286" y="1441465"/>
            <a:ext cx="325120" cy="201930"/>
          </a:xfrm>
          <a:custGeom>
            <a:avLst/>
            <a:gdLst/>
            <a:ahLst/>
            <a:cxnLst/>
            <a:rect l="l" t="t" r="r" b="b"/>
            <a:pathLst>
              <a:path w="325119" h="201930">
                <a:moveTo>
                  <a:pt x="162511" y="0"/>
                </a:moveTo>
                <a:lnTo>
                  <a:pt x="94270" y="15795"/>
                </a:lnTo>
                <a:lnTo>
                  <a:pt x="43167" y="50544"/>
                </a:lnTo>
                <a:lnTo>
                  <a:pt x="11109" y="85294"/>
                </a:lnTo>
                <a:lnTo>
                  <a:pt x="0" y="101089"/>
                </a:lnTo>
                <a:lnTo>
                  <a:pt x="11109" y="116845"/>
                </a:lnTo>
                <a:lnTo>
                  <a:pt x="43167" y="151510"/>
                </a:lnTo>
                <a:lnTo>
                  <a:pt x="94270" y="186174"/>
                </a:lnTo>
                <a:lnTo>
                  <a:pt x="162511" y="201931"/>
                </a:lnTo>
                <a:lnTo>
                  <a:pt x="230756" y="186174"/>
                </a:lnTo>
                <a:lnTo>
                  <a:pt x="281861" y="151510"/>
                </a:lnTo>
                <a:lnTo>
                  <a:pt x="313920" y="116845"/>
                </a:lnTo>
                <a:lnTo>
                  <a:pt x="325030" y="101089"/>
                </a:lnTo>
                <a:lnTo>
                  <a:pt x="313920" y="85294"/>
                </a:lnTo>
                <a:lnTo>
                  <a:pt x="281860" y="50544"/>
                </a:lnTo>
                <a:lnTo>
                  <a:pt x="230756" y="15795"/>
                </a:lnTo>
                <a:lnTo>
                  <a:pt x="16251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5913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00347" y="1005332"/>
            <a:ext cx="4615180" cy="486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22521" y="1632457"/>
            <a:ext cx="3348735" cy="26758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3425952"/>
            <a:ext cx="12192000" cy="0"/>
          </a:xfrm>
          <a:custGeom>
            <a:avLst/>
            <a:gdLst/>
            <a:ahLst/>
            <a:cxnLst/>
            <a:rect l="l" t="t" r="r" b="b"/>
            <a:pathLst>
              <a:path w="12192000">
                <a:moveTo>
                  <a:pt x="0" y="0"/>
                </a:moveTo>
                <a:lnTo>
                  <a:pt x="12191999" y="0"/>
                </a:lnTo>
              </a:path>
            </a:pathLst>
          </a:custGeom>
          <a:ln w="15239">
            <a:solidFill>
              <a:srgbClr val="BEBEBE"/>
            </a:solidFill>
          </a:ln>
        </p:spPr>
        <p:txBody>
          <a:bodyPr wrap="square" lIns="0" tIns="0" rIns="0" bIns="0" rtlCol="0"/>
          <a:lstStyle/>
          <a:p>
            <a:endParaRPr/>
          </a:p>
        </p:txBody>
      </p:sp>
      <p:sp>
        <p:nvSpPr>
          <p:cNvPr id="5" name="object 5"/>
          <p:cNvSpPr/>
          <p:nvPr/>
        </p:nvSpPr>
        <p:spPr>
          <a:xfrm>
            <a:off x="1467611" y="2520695"/>
            <a:ext cx="1828800" cy="1828800"/>
          </a:xfrm>
          <a:custGeom>
            <a:avLst/>
            <a:gdLst/>
            <a:ahLst/>
            <a:cxnLst/>
            <a:rect l="l" t="t" r="r" b="b"/>
            <a:pathLst>
              <a:path w="1828800" h="1828800">
                <a:moveTo>
                  <a:pt x="914400" y="0"/>
                </a:moveTo>
                <a:lnTo>
                  <a:pt x="865842" y="1267"/>
                </a:lnTo>
                <a:lnTo>
                  <a:pt x="817944" y="5028"/>
                </a:lnTo>
                <a:lnTo>
                  <a:pt x="770768" y="11219"/>
                </a:lnTo>
                <a:lnTo>
                  <a:pt x="724379" y="19776"/>
                </a:lnTo>
                <a:lnTo>
                  <a:pt x="678839" y="30637"/>
                </a:lnTo>
                <a:lnTo>
                  <a:pt x="634211" y="43738"/>
                </a:lnTo>
                <a:lnTo>
                  <a:pt x="590559" y="59016"/>
                </a:lnTo>
                <a:lnTo>
                  <a:pt x="547945" y="76408"/>
                </a:lnTo>
                <a:lnTo>
                  <a:pt x="506434" y="95851"/>
                </a:lnTo>
                <a:lnTo>
                  <a:pt x="466088" y="117281"/>
                </a:lnTo>
                <a:lnTo>
                  <a:pt x="426971" y="140635"/>
                </a:lnTo>
                <a:lnTo>
                  <a:pt x="389146" y="165849"/>
                </a:lnTo>
                <a:lnTo>
                  <a:pt x="352675" y="192862"/>
                </a:lnTo>
                <a:lnTo>
                  <a:pt x="317623" y="221609"/>
                </a:lnTo>
                <a:lnTo>
                  <a:pt x="284053" y="252027"/>
                </a:lnTo>
                <a:lnTo>
                  <a:pt x="252027" y="284053"/>
                </a:lnTo>
                <a:lnTo>
                  <a:pt x="221609" y="317623"/>
                </a:lnTo>
                <a:lnTo>
                  <a:pt x="192862" y="352675"/>
                </a:lnTo>
                <a:lnTo>
                  <a:pt x="165849" y="389146"/>
                </a:lnTo>
                <a:lnTo>
                  <a:pt x="140635" y="426971"/>
                </a:lnTo>
                <a:lnTo>
                  <a:pt x="117281" y="466088"/>
                </a:lnTo>
                <a:lnTo>
                  <a:pt x="95851" y="506434"/>
                </a:lnTo>
                <a:lnTo>
                  <a:pt x="76408" y="547945"/>
                </a:lnTo>
                <a:lnTo>
                  <a:pt x="59016" y="590559"/>
                </a:lnTo>
                <a:lnTo>
                  <a:pt x="43738" y="634211"/>
                </a:lnTo>
                <a:lnTo>
                  <a:pt x="30637" y="678839"/>
                </a:lnTo>
                <a:lnTo>
                  <a:pt x="19776" y="724379"/>
                </a:lnTo>
                <a:lnTo>
                  <a:pt x="11219" y="770768"/>
                </a:lnTo>
                <a:lnTo>
                  <a:pt x="5028" y="817944"/>
                </a:lnTo>
                <a:lnTo>
                  <a:pt x="1267" y="865842"/>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400" y="1828799"/>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800" y="914400"/>
                </a:lnTo>
                <a:lnTo>
                  <a:pt x="1827532" y="865842"/>
                </a:lnTo>
                <a:lnTo>
                  <a:pt x="1823771" y="817944"/>
                </a:lnTo>
                <a:lnTo>
                  <a:pt x="1817580" y="770768"/>
                </a:lnTo>
                <a:lnTo>
                  <a:pt x="1809023" y="724379"/>
                </a:lnTo>
                <a:lnTo>
                  <a:pt x="1798162" y="678839"/>
                </a:lnTo>
                <a:lnTo>
                  <a:pt x="1785061" y="634211"/>
                </a:lnTo>
                <a:lnTo>
                  <a:pt x="1769783" y="590559"/>
                </a:lnTo>
                <a:lnTo>
                  <a:pt x="1752391" y="547945"/>
                </a:lnTo>
                <a:lnTo>
                  <a:pt x="1732948" y="506434"/>
                </a:lnTo>
                <a:lnTo>
                  <a:pt x="1711518" y="466088"/>
                </a:lnTo>
                <a:lnTo>
                  <a:pt x="1688164" y="426971"/>
                </a:lnTo>
                <a:lnTo>
                  <a:pt x="1662950" y="389146"/>
                </a:lnTo>
                <a:lnTo>
                  <a:pt x="1635937" y="352675"/>
                </a:lnTo>
                <a:lnTo>
                  <a:pt x="1607190" y="317623"/>
                </a:lnTo>
                <a:lnTo>
                  <a:pt x="1576772" y="284053"/>
                </a:lnTo>
                <a:lnTo>
                  <a:pt x="1544746" y="252027"/>
                </a:lnTo>
                <a:lnTo>
                  <a:pt x="1511176" y="221609"/>
                </a:lnTo>
                <a:lnTo>
                  <a:pt x="1476124" y="192862"/>
                </a:lnTo>
                <a:lnTo>
                  <a:pt x="1439653" y="165849"/>
                </a:lnTo>
                <a:lnTo>
                  <a:pt x="1401828" y="140635"/>
                </a:lnTo>
                <a:lnTo>
                  <a:pt x="1362711" y="117281"/>
                </a:lnTo>
                <a:lnTo>
                  <a:pt x="1322365" y="95851"/>
                </a:lnTo>
                <a:lnTo>
                  <a:pt x="1280854" y="76408"/>
                </a:lnTo>
                <a:lnTo>
                  <a:pt x="1238240" y="59016"/>
                </a:lnTo>
                <a:lnTo>
                  <a:pt x="1194588" y="43738"/>
                </a:lnTo>
                <a:lnTo>
                  <a:pt x="1149960" y="30637"/>
                </a:lnTo>
                <a:lnTo>
                  <a:pt x="1104420" y="19776"/>
                </a:lnTo>
                <a:lnTo>
                  <a:pt x="1058031" y="11219"/>
                </a:lnTo>
                <a:lnTo>
                  <a:pt x="1010855" y="5028"/>
                </a:lnTo>
                <a:lnTo>
                  <a:pt x="962957" y="1267"/>
                </a:lnTo>
                <a:lnTo>
                  <a:pt x="914400" y="0"/>
                </a:lnTo>
                <a:close/>
              </a:path>
            </a:pathLst>
          </a:custGeom>
          <a:solidFill>
            <a:srgbClr val="A6A6A6"/>
          </a:solidFill>
        </p:spPr>
        <p:txBody>
          <a:bodyPr wrap="square" lIns="0" tIns="0" rIns="0" bIns="0" rtlCol="0"/>
          <a:lstStyle/>
          <a:p>
            <a:endParaRPr/>
          </a:p>
        </p:txBody>
      </p:sp>
      <p:sp>
        <p:nvSpPr>
          <p:cNvPr id="6" name="object 6"/>
          <p:cNvSpPr/>
          <p:nvPr/>
        </p:nvSpPr>
        <p:spPr>
          <a:xfrm>
            <a:off x="8895588" y="2520695"/>
            <a:ext cx="1828800" cy="1828800"/>
          </a:xfrm>
          <a:custGeom>
            <a:avLst/>
            <a:gdLst/>
            <a:ahLst/>
            <a:cxnLst/>
            <a:rect l="l" t="t" r="r" b="b"/>
            <a:pathLst>
              <a:path w="1828800" h="1828800">
                <a:moveTo>
                  <a:pt x="914400" y="0"/>
                </a:moveTo>
                <a:lnTo>
                  <a:pt x="865842" y="1267"/>
                </a:lnTo>
                <a:lnTo>
                  <a:pt x="817944" y="5028"/>
                </a:lnTo>
                <a:lnTo>
                  <a:pt x="770768" y="11219"/>
                </a:lnTo>
                <a:lnTo>
                  <a:pt x="724379" y="19776"/>
                </a:lnTo>
                <a:lnTo>
                  <a:pt x="678839" y="30637"/>
                </a:lnTo>
                <a:lnTo>
                  <a:pt x="634211" y="43738"/>
                </a:lnTo>
                <a:lnTo>
                  <a:pt x="590559" y="59016"/>
                </a:lnTo>
                <a:lnTo>
                  <a:pt x="547945" y="76408"/>
                </a:lnTo>
                <a:lnTo>
                  <a:pt x="506434" y="95851"/>
                </a:lnTo>
                <a:lnTo>
                  <a:pt x="466088" y="117281"/>
                </a:lnTo>
                <a:lnTo>
                  <a:pt x="426971" y="140635"/>
                </a:lnTo>
                <a:lnTo>
                  <a:pt x="389146" y="165849"/>
                </a:lnTo>
                <a:lnTo>
                  <a:pt x="352675" y="192862"/>
                </a:lnTo>
                <a:lnTo>
                  <a:pt x="317623" y="221609"/>
                </a:lnTo>
                <a:lnTo>
                  <a:pt x="284053" y="252027"/>
                </a:lnTo>
                <a:lnTo>
                  <a:pt x="252027" y="284053"/>
                </a:lnTo>
                <a:lnTo>
                  <a:pt x="221609" y="317623"/>
                </a:lnTo>
                <a:lnTo>
                  <a:pt x="192862" y="352675"/>
                </a:lnTo>
                <a:lnTo>
                  <a:pt x="165849" y="389146"/>
                </a:lnTo>
                <a:lnTo>
                  <a:pt x="140635" y="426971"/>
                </a:lnTo>
                <a:lnTo>
                  <a:pt x="117281" y="466088"/>
                </a:lnTo>
                <a:lnTo>
                  <a:pt x="95851" y="506434"/>
                </a:lnTo>
                <a:lnTo>
                  <a:pt x="76408" y="547945"/>
                </a:lnTo>
                <a:lnTo>
                  <a:pt x="59016" y="590559"/>
                </a:lnTo>
                <a:lnTo>
                  <a:pt x="43738" y="634211"/>
                </a:lnTo>
                <a:lnTo>
                  <a:pt x="30637" y="678839"/>
                </a:lnTo>
                <a:lnTo>
                  <a:pt x="19776" y="724379"/>
                </a:lnTo>
                <a:lnTo>
                  <a:pt x="11219" y="770768"/>
                </a:lnTo>
                <a:lnTo>
                  <a:pt x="5028" y="817944"/>
                </a:lnTo>
                <a:lnTo>
                  <a:pt x="1267" y="865842"/>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400" y="1828799"/>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800" y="914400"/>
                </a:lnTo>
                <a:lnTo>
                  <a:pt x="1827532" y="865842"/>
                </a:lnTo>
                <a:lnTo>
                  <a:pt x="1823771" y="817944"/>
                </a:lnTo>
                <a:lnTo>
                  <a:pt x="1817580" y="770768"/>
                </a:lnTo>
                <a:lnTo>
                  <a:pt x="1809023" y="724379"/>
                </a:lnTo>
                <a:lnTo>
                  <a:pt x="1798162" y="678839"/>
                </a:lnTo>
                <a:lnTo>
                  <a:pt x="1785061" y="634211"/>
                </a:lnTo>
                <a:lnTo>
                  <a:pt x="1769783" y="590559"/>
                </a:lnTo>
                <a:lnTo>
                  <a:pt x="1752391" y="547945"/>
                </a:lnTo>
                <a:lnTo>
                  <a:pt x="1732948" y="506434"/>
                </a:lnTo>
                <a:lnTo>
                  <a:pt x="1711518" y="466088"/>
                </a:lnTo>
                <a:lnTo>
                  <a:pt x="1688164" y="426971"/>
                </a:lnTo>
                <a:lnTo>
                  <a:pt x="1662950" y="389146"/>
                </a:lnTo>
                <a:lnTo>
                  <a:pt x="1635937" y="352675"/>
                </a:lnTo>
                <a:lnTo>
                  <a:pt x="1607190" y="317623"/>
                </a:lnTo>
                <a:lnTo>
                  <a:pt x="1576772" y="284053"/>
                </a:lnTo>
                <a:lnTo>
                  <a:pt x="1544746" y="252027"/>
                </a:lnTo>
                <a:lnTo>
                  <a:pt x="1511176" y="221609"/>
                </a:lnTo>
                <a:lnTo>
                  <a:pt x="1476124" y="192862"/>
                </a:lnTo>
                <a:lnTo>
                  <a:pt x="1439653" y="165849"/>
                </a:lnTo>
                <a:lnTo>
                  <a:pt x="1401828" y="140635"/>
                </a:lnTo>
                <a:lnTo>
                  <a:pt x="1362711" y="117281"/>
                </a:lnTo>
                <a:lnTo>
                  <a:pt x="1322365" y="95851"/>
                </a:lnTo>
                <a:lnTo>
                  <a:pt x="1280854" y="76408"/>
                </a:lnTo>
                <a:lnTo>
                  <a:pt x="1238240" y="59016"/>
                </a:lnTo>
                <a:lnTo>
                  <a:pt x="1194588" y="43738"/>
                </a:lnTo>
                <a:lnTo>
                  <a:pt x="1149960" y="30637"/>
                </a:lnTo>
                <a:lnTo>
                  <a:pt x="1104420" y="19776"/>
                </a:lnTo>
                <a:lnTo>
                  <a:pt x="1058031" y="11219"/>
                </a:lnTo>
                <a:lnTo>
                  <a:pt x="1010855" y="5028"/>
                </a:lnTo>
                <a:lnTo>
                  <a:pt x="962957" y="1267"/>
                </a:lnTo>
                <a:lnTo>
                  <a:pt x="914400" y="0"/>
                </a:lnTo>
                <a:close/>
              </a:path>
            </a:pathLst>
          </a:custGeom>
          <a:solidFill>
            <a:srgbClr val="A6A6A6"/>
          </a:solidFill>
        </p:spPr>
        <p:txBody>
          <a:bodyPr wrap="square" lIns="0" tIns="0" rIns="0" bIns="0" rtlCol="0"/>
          <a:lstStyle/>
          <a:p>
            <a:endParaRPr/>
          </a:p>
        </p:txBody>
      </p:sp>
      <p:sp>
        <p:nvSpPr>
          <p:cNvPr id="7" name="object 7"/>
          <p:cNvSpPr/>
          <p:nvPr/>
        </p:nvSpPr>
        <p:spPr>
          <a:xfrm>
            <a:off x="3945635" y="2520695"/>
            <a:ext cx="1828800" cy="1828800"/>
          </a:xfrm>
          <a:custGeom>
            <a:avLst/>
            <a:gdLst/>
            <a:ahLst/>
            <a:cxnLst/>
            <a:rect l="l" t="t" r="r" b="b"/>
            <a:pathLst>
              <a:path w="1828800" h="1828800">
                <a:moveTo>
                  <a:pt x="914400" y="0"/>
                </a:moveTo>
                <a:lnTo>
                  <a:pt x="865842" y="1267"/>
                </a:lnTo>
                <a:lnTo>
                  <a:pt x="817944" y="5028"/>
                </a:lnTo>
                <a:lnTo>
                  <a:pt x="770768" y="11219"/>
                </a:lnTo>
                <a:lnTo>
                  <a:pt x="724379" y="19776"/>
                </a:lnTo>
                <a:lnTo>
                  <a:pt x="678839" y="30637"/>
                </a:lnTo>
                <a:lnTo>
                  <a:pt x="634211" y="43738"/>
                </a:lnTo>
                <a:lnTo>
                  <a:pt x="590559" y="59016"/>
                </a:lnTo>
                <a:lnTo>
                  <a:pt x="547945" y="76408"/>
                </a:lnTo>
                <a:lnTo>
                  <a:pt x="506434" y="95851"/>
                </a:lnTo>
                <a:lnTo>
                  <a:pt x="466088" y="117281"/>
                </a:lnTo>
                <a:lnTo>
                  <a:pt x="426971" y="140635"/>
                </a:lnTo>
                <a:lnTo>
                  <a:pt x="389146" y="165849"/>
                </a:lnTo>
                <a:lnTo>
                  <a:pt x="352675" y="192862"/>
                </a:lnTo>
                <a:lnTo>
                  <a:pt x="317623" y="221609"/>
                </a:lnTo>
                <a:lnTo>
                  <a:pt x="284053" y="252027"/>
                </a:lnTo>
                <a:lnTo>
                  <a:pt x="252027" y="284053"/>
                </a:lnTo>
                <a:lnTo>
                  <a:pt x="221609" y="317623"/>
                </a:lnTo>
                <a:lnTo>
                  <a:pt x="192862" y="352675"/>
                </a:lnTo>
                <a:lnTo>
                  <a:pt x="165849" y="389146"/>
                </a:lnTo>
                <a:lnTo>
                  <a:pt x="140635" y="426971"/>
                </a:lnTo>
                <a:lnTo>
                  <a:pt x="117281" y="466088"/>
                </a:lnTo>
                <a:lnTo>
                  <a:pt x="95851" y="506434"/>
                </a:lnTo>
                <a:lnTo>
                  <a:pt x="76408" y="547945"/>
                </a:lnTo>
                <a:lnTo>
                  <a:pt x="59016" y="590559"/>
                </a:lnTo>
                <a:lnTo>
                  <a:pt x="43738" y="634211"/>
                </a:lnTo>
                <a:lnTo>
                  <a:pt x="30637" y="678839"/>
                </a:lnTo>
                <a:lnTo>
                  <a:pt x="19776" y="724379"/>
                </a:lnTo>
                <a:lnTo>
                  <a:pt x="11219" y="770768"/>
                </a:lnTo>
                <a:lnTo>
                  <a:pt x="5028" y="817944"/>
                </a:lnTo>
                <a:lnTo>
                  <a:pt x="1267" y="865842"/>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400" y="1828799"/>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800" y="914400"/>
                </a:lnTo>
                <a:lnTo>
                  <a:pt x="1827532" y="865842"/>
                </a:lnTo>
                <a:lnTo>
                  <a:pt x="1823771" y="817944"/>
                </a:lnTo>
                <a:lnTo>
                  <a:pt x="1817580" y="770768"/>
                </a:lnTo>
                <a:lnTo>
                  <a:pt x="1809023" y="724379"/>
                </a:lnTo>
                <a:lnTo>
                  <a:pt x="1798162" y="678839"/>
                </a:lnTo>
                <a:lnTo>
                  <a:pt x="1785061" y="634211"/>
                </a:lnTo>
                <a:lnTo>
                  <a:pt x="1769783" y="590559"/>
                </a:lnTo>
                <a:lnTo>
                  <a:pt x="1752391" y="547945"/>
                </a:lnTo>
                <a:lnTo>
                  <a:pt x="1732948" y="506434"/>
                </a:lnTo>
                <a:lnTo>
                  <a:pt x="1711518" y="466088"/>
                </a:lnTo>
                <a:lnTo>
                  <a:pt x="1688164" y="426971"/>
                </a:lnTo>
                <a:lnTo>
                  <a:pt x="1662950" y="389146"/>
                </a:lnTo>
                <a:lnTo>
                  <a:pt x="1635937" y="352675"/>
                </a:lnTo>
                <a:lnTo>
                  <a:pt x="1607190" y="317623"/>
                </a:lnTo>
                <a:lnTo>
                  <a:pt x="1576772" y="284053"/>
                </a:lnTo>
                <a:lnTo>
                  <a:pt x="1544746" y="252027"/>
                </a:lnTo>
                <a:lnTo>
                  <a:pt x="1511176" y="221609"/>
                </a:lnTo>
                <a:lnTo>
                  <a:pt x="1476124" y="192862"/>
                </a:lnTo>
                <a:lnTo>
                  <a:pt x="1439653" y="165849"/>
                </a:lnTo>
                <a:lnTo>
                  <a:pt x="1401828" y="140635"/>
                </a:lnTo>
                <a:lnTo>
                  <a:pt x="1362711" y="117281"/>
                </a:lnTo>
                <a:lnTo>
                  <a:pt x="1322365" y="95851"/>
                </a:lnTo>
                <a:lnTo>
                  <a:pt x="1280854" y="76408"/>
                </a:lnTo>
                <a:lnTo>
                  <a:pt x="1238240" y="59016"/>
                </a:lnTo>
                <a:lnTo>
                  <a:pt x="1194588" y="43738"/>
                </a:lnTo>
                <a:lnTo>
                  <a:pt x="1149960" y="30637"/>
                </a:lnTo>
                <a:lnTo>
                  <a:pt x="1104420" y="19776"/>
                </a:lnTo>
                <a:lnTo>
                  <a:pt x="1058031" y="11219"/>
                </a:lnTo>
                <a:lnTo>
                  <a:pt x="1010855" y="5028"/>
                </a:lnTo>
                <a:lnTo>
                  <a:pt x="962957" y="1267"/>
                </a:lnTo>
                <a:lnTo>
                  <a:pt x="914400" y="0"/>
                </a:lnTo>
                <a:close/>
              </a:path>
            </a:pathLst>
          </a:custGeom>
          <a:solidFill>
            <a:srgbClr val="A6A6A6"/>
          </a:solidFill>
        </p:spPr>
        <p:txBody>
          <a:bodyPr wrap="square" lIns="0" tIns="0" rIns="0" bIns="0" rtlCol="0"/>
          <a:lstStyle/>
          <a:p>
            <a:endParaRPr/>
          </a:p>
        </p:txBody>
      </p:sp>
      <p:sp>
        <p:nvSpPr>
          <p:cNvPr id="8" name="object 8"/>
          <p:cNvSpPr/>
          <p:nvPr/>
        </p:nvSpPr>
        <p:spPr>
          <a:xfrm>
            <a:off x="6423659" y="2520695"/>
            <a:ext cx="1828800" cy="1828800"/>
          </a:xfrm>
          <a:custGeom>
            <a:avLst/>
            <a:gdLst/>
            <a:ahLst/>
            <a:cxnLst/>
            <a:rect l="l" t="t" r="r" b="b"/>
            <a:pathLst>
              <a:path w="1828800" h="1828800">
                <a:moveTo>
                  <a:pt x="914399" y="0"/>
                </a:moveTo>
                <a:lnTo>
                  <a:pt x="865842" y="1267"/>
                </a:lnTo>
                <a:lnTo>
                  <a:pt x="817944" y="5028"/>
                </a:lnTo>
                <a:lnTo>
                  <a:pt x="770768" y="11219"/>
                </a:lnTo>
                <a:lnTo>
                  <a:pt x="724379" y="19776"/>
                </a:lnTo>
                <a:lnTo>
                  <a:pt x="678839" y="30637"/>
                </a:lnTo>
                <a:lnTo>
                  <a:pt x="634211" y="43738"/>
                </a:lnTo>
                <a:lnTo>
                  <a:pt x="590559" y="59016"/>
                </a:lnTo>
                <a:lnTo>
                  <a:pt x="547945" y="76408"/>
                </a:lnTo>
                <a:lnTo>
                  <a:pt x="506434" y="95851"/>
                </a:lnTo>
                <a:lnTo>
                  <a:pt x="466088" y="117281"/>
                </a:lnTo>
                <a:lnTo>
                  <a:pt x="426971" y="140635"/>
                </a:lnTo>
                <a:lnTo>
                  <a:pt x="389146" y="165849"/>
                </a:lnTo>
                <a:lnTo>
                  <a:pt x="352675" y="192862"/>
                </a:lnTo>
                <a:lnTo>
                  <a:pt x="317623" y="221609"/>
                </a:lnTo>
                <a:lnTo>
                  <a:pt x="284053" y="252027"/>
                </a:lnTo>
                <a:lnTo>
                  <a:pt x="252027" y="284053"/>
                </a:lnTo>
                <a:lnTo>
                  <a:pt x="221609" y="317623"/>
                </a:lnTo>
                <a:lnTo>
                  <a:pt x="192862" y="352675"/>
                </a:lnTo>
                <a:lnTo>
                  <a:pt x="165849" y="389146"/>
                </a:lnTo>
                <a:lnTo>
                  <a:pt x="140635" y="426971"/>
                </a:lnTo>
                <a:lnTo>
                  <a:pt x="117281" y="466088"/>
                </a:lnTo>
                <a:lnTo>
                  <a:pt x="95851" y="506434"/>
                </a:lnTo>
                <a:lnTo>
                  <a:pt x="76408" y="547945"/>
                </a:lnTo>
                <a:lnTo>
                  <a:pt x="59016" y="590559"/>
                </a:lnTo>
                <a:lnTo>
                  <a:pt x="43738" y="634211"/>
                </a:lnTo>
                <a:lnTo>
                  <a:pt x="30637" y="678839"/>
                </a:lnTo>
                <a:lnTo>
                  <a:pt x="19776" y="724379"/>
                </a:lnTo>
                <a:lnTo>
                  <a:pt x="11219" y="770768"/>
                </a:lnTo>
                <a:lnTo>
                  <a:pt x="5028" y="817944"/>
                </a:lnTo>
                <a:lnTo>
                  <a:pt x="1267" y="865842"/>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399" y="1828799"/>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799" y="914400"/>
                </a:lnTo>
                <a:lnTo>
                  <a:pt x="1827532" y="865842"/>
                </a:lnTo>
                <a:lnTo>
                  <a:pt x="1823771" y="817944"/>
                </a:lnTo>
                <a:lnTo>
                  <a:pt x="1817580" y="770768"/>
                </a:lnTo>
                <a:lnTo>
                  <a:pt x="1809023" y="724379"/>
                </a:lnTo>
                <a:lnTo>
                  <a:pt x="1798162" y="678839"/>
                </a:lnTo>
                <a:lnTo>
                  <a:pt x="1785061" y="634211"/>
                </a:lnTo>
                <a:lnTo>
                  <a:pt x="1769783" y="590559"/>
                </a:lnTo>
                <a:lnTo>
                  <a:pt x="1752391" y="547945"/>
                </a:lnTo>
                <a:lnTo>
                  <a:pt x="1732948" y="506434"/>
                </a:lnTo>
                <a:lnTo>
                  <a:pt x="1711518" y="466088"/>
                </a:lnTo>
                <a:lnTo>
                  <a:pt x="1688164" y="426971"/>
                </a:lnTo>
                <a:lnTo>
                  <a:pt x="1662950" y="389146"/>
                </a:lnTo>
                <a:lnTo>
                  <a:pt x="1635937" y="352675"/>
                </a:lnTo>
                <a:lnTo>
                  <a:pt x="1607190" y="317623"/>
                </a:lnTo>
                <a:lnTo>
                  <a:pt x="1576772" y="284053"/>
                </a:lnTo>
                <a:lnTo>
                  <a:pt x="1544746" y="252027"/>
                </a:lnTo>
                <a:lnTo>
                  <a:pt x="1511176" y="221609"/>
                </a:lnTo>
                <a:lnTo>
                  <a:pt x="1476124" y="192862"/>
                </a:lnTo>
                <a:lnTo>
                  <a:pt x="1439653" y="165849"/>
                </a:lnTo>
                <a:lnTo>
                  <a:pt x="1401828" y="140635"/>
                </a:lnTo>
                <a:lnTo>
                  <a:pt x="1362711" y="117281"/>
                </a:lnTo>
                <a:lnTo>
                  <a:pt x="1322365" y="95851"/>
                </a:lnTo>
                <a:lnTo>
                  <a:pt x="1280854" y="76408"/>
                </a:lnTo>
                <a:lnTo>
                  <a:pt x="1238240" y="59016"/>
                </a:lnTo>
                <a:lnTo>
                  <a:pt x="1194588" y="43738"/>
                </a:lnTo>
                <a:lnTo>
                  <a:pt x="1149960" y="30637"/>
                </a:lnTo>
                <a:lnTo>
                  <a:pt x="1104420" y="19776"/>
                </a:lnTo>
                <a:lnTo>
                  <a:pt x="1058031" y="11219"/>
                </a:lnTo>
                <a:lnTo>
                  <a:pt x="1010855" y="5028"/>
                </a:lnTo>
                <a:lnTo>
                  <a:pt x="962957" y="1267"/>
                </a:lnTo>
                <a:lnTo>
                  <a:pt x="914399" y="0"/>
                </a:lnTo>
                <a:close/>
              </a:path>
            </a:pathLst>
          </a:custGeom>
          <a:solidFill>
            <a:srgbClr val="A6A6A6"/>
          </a:solidFill>
        </p:spPr>
        <p:txBody>
          <a:bodyPr wrap="square" lIns="0" tIns="0" rIns="0" bIns="0" rtlCol="0"/>
          <a:lstStyle/>
          <a:p>
            <a:endParaRPr/>
          </a:p>
        </p:txBody>
      </p:sp>
      <p:sp>
        <p:nvSpPr>
          <p:cNvPr id="9" name="object 9"/>
          <p:cNvSpPr/>
          <p:nvPr/>
        </p:nvSpPr>
        <p:spPr>
          <a:xfrm>
            <a:off x="2199132" y="726948"/>
            <a:ext cx="7793990" cy="923925"/>
          </a:xfrm>
          <a:custGeom>
            <a:avLst/>
            <a:gdLst/>
            <a:ahLst/>
            <a:cxnLst/>
            <a:rect l="l" t="t" r="r" b="b"/>
            <a:pathLst>
              <a:path w="7793990" h="923925">
                <a:moveTo>
                  <a:pt x="0" y="923543"/>
                </a:moveTo>
                <a:lnTo>
                  <a:pt x="7793735" y="923543"/>
                </a:lnTo>
                <a:lnTo>
                  <a:pt x="7793735" y="0"/>
                </a:lnTo>
                <a:lnTo>
                  <a:pt x="0" y="0"/>
                </a:lnTo>
                <a:lnTo>
                  <a:pt x="0" y="923543"/>
                </a:lnTo>
                <a:close/>
              </a:path>
            </a:pathLst>
          </a:custGeom>
          <a:solidFill>
            <a:srgbClr val="FFFFFF"/>
          </a:solidFill>
        </p:spPr>
        <p:txBody>
          <a:bodyPr wrap="square" lIns="0" tIns="0" rIns="0" bIns="0" rtlCol="0"/>
          <a:lstStyle/>
          <a:p>
            <a:endParaRPr/>
          </a:p>
        </p:txBody>
      </p:sp>
      <p:sp>
        <p:nvSpPr>
          <p:cNvPr id="10" name="object 10"/>
          <p:cNvSpPr/>
          <p:nvPr/>
        </p:nvSpPr>
        <p:spPr>
          <a:xfrm>
            <a:off x="2862707" y="950975"/>
            <a:ext cx="6465824" cy="48907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467611" y="2520695"/>
            <a:ext cx="1827276" cy="1827276"/>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467611" y="2520695"/>
            <a:ext cx="1828800" cy="1828800"/>
          </a:xfrm>
          <a:custGeom>
            <a:avLst/>
            <a:gdLst/>
            <a:ahLst/>
            <a:cxnLst/>
            <a:rect l="l" t="t" r="r" b="b"/>
            <a:pathLst>
              <a:path w="1828800" h="1828800">
                <a:moveTo>
                  <a:pt x="914400" y="0"/>
                </a:moveTo>
                <a:lnTo>
                  <a:pt x="865842" y="1267"/>
                </a:lnTo>
                <a:lnTo>
                  <a:pt x="817944" y="5028"/>
                </a:lnTo>
                <a:lnTo>
                  <a:pt x="770768" y="11219"/>
                </a:lnTo>
                <a:lnTo>
                  <a:pt x="724379" y="19776"/>
                </a:lnTo>
                <a:lnTo>
                  <a:pt x="678839" y="30637"/>
                </a:lnTo>
                <a:lnTo>
                  <a:pt x="634211" y="43738"/>
                </a:lnTo>
                <a:lnTo>
                  <a:pt x="590559" y="59016"/>
                </a:lnTo>
                <a:lnTo>
                  <a:pt x="547945" y="76408"/>
                </a:lnTo>
                <a:lnTo>
                  <a:pt x="506434" y="95851"/>
                </a:lnTo>
                <a:lnTo>
                  <a:pt x="466088" y="117281"/>
                </a:lnTo>
                <a:lnTo>
                  <a:pt x="426971" y="140635"/>
                </a:lnTo>
                <a:lnTo>
                  <a:pt x="389146" y="165849"/>
                </a:lnTo>
                <a:lnTo>
                  <a:pt x="352675" y="192862"/>
                </a:lnTo>
                <a:lnTo>
                  <a:pt x="317623" y="221609"/>
                </a:lnTo>
                <a:lnTo>
                  <a:pt x="284053" y="252027"/>
                </a:lnTo>
                <a:lnTo>
                  <a:pt x="252027" y="284053"/>
                </a:lnTo>
                <a:lnTo>
                  <a:pt x="221609" y="317623"/>
                </a:lnTo>
                <a:lnTo>
                  <a:pt x="192862" y="352675"/>
                </a:lnTo>
                <a:lnTo>
                  <a:pt x="165849" y="389146"/>
                </a:lnTo>
                <a:lnTo>
                  <a:pt x="140635" y="426971"/>
                </a:lnTo>
                <a:lnTo>
                  <a:pt x="117281" y="466088"/>
                </a:lnTo>
                <a:lnTo>
                  <a:pt x="95851" y="506434"/>
                </a:lnTo>
                <a:lnTo>
                  <a:pt x="76408" y="547945"/>
                </a:lnTo>
                <a:lnTo>
                  <a:pt x="59016" y="590559"/>
                </a:lnTo>
                <a:lnTo>
                  <a:pt x="43738" y="634211"/>
                </a:lnTo>
                <a:lnTo>
                  <a:pt x="30637" y="678839"/>
                </a:lnTo>
                <a:lnTo>
                  <a:pt x="19776" y="724379"/>
                </a:lnTo>
                <a:lnTo>
                  <a:pt x="11219" y="770768"/>
                </a:lnTo>
                <a:lnTo>
                  <a:pt x="5028" y="817944"/>
                </a:lnTo>
                <a:lnTo>
                  <a:pt x="1267" y="865842"/>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400" y="1828799"/>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800" y="914400"/>
                </a:lnTo>
                <a:lnTo>
                  <a:pt x="1827532" y="865842"/>
                </a:lnTo>
                <a:lnTo>
                  <a:pt x="1823771" y="817944"/>
                </a:lnTo>
                <a:lnTo>
                  <a:pt x="1817580" y="770768"/>
                </a:lnTo>
                <a:lnTo>
                  <a:pt x="1809023" y="724379"/>
                </a:lnTo>
                <a:lnTo>
                  <a:pt x="1798162" y="678839"/>
                </a:lnTo>
                <a:lnTo>
                  <a:pt x="1785061" y="634211"/>
                </a:lnTo>
                <a:lnTo>
                  <a:pt x="1769783" y="590559"/>
                </a:lnTo>
                <a:lnTo>
                  <a:pt x="1752391" y="547945"/>
                </a:lnTo>
                <a:lnTo>
                  <a:pt x="1732948" y="506434"/>
                </a:lnTo>
                <a:lnTo>
                  <a:pt x="1711518" y="466088"/>
                </a:lnTo>
                <a:lnTo>
                  <a:pt x="1688164" y="426971"/>
                </a:lnTo>
                <a:lnTo>
                  <a:pt x="1662950" y="389146"/>
                </a:lnTo>
                <a:lnTo>
                  <a:pt x="1635937" y="352675"/>
                </a:lnTo>
                <a:lnTo>
                  <a:pt x="1607190" y="317623"/>
                </a:lnTo>
                <a:lnTo>
                  <a:pt x="1576772" y="284053"/>
                </a:lnTo>
                <a:lnTo>
                  <a:pt x="1544746" y="252027"/>
                </a:lnTo>
                <a:lnTo>
                  <a:pt x="1511176" y="221609"/>
                </a:lnTo>
                <a:lnTo>
                  <a:pt x="1476124" y="192862"/>
                </a:lnTo>
                <a:lnTo>
                  <a:pt x="1439653" y="165849"/>
                </a:lnTo>
                <a:lnTo>
                  <a:pt x="1401828" y="140635"/>
                </a:lnTo>
                <a:lnTo>
                  <a:pt x="1362711" y="117281"/>
                </a:lnTo>
                <a:lnTo>
                  <a:pt x="1322365" y="95851"/>
                </a:lnTo>
                <a:lnTo>
                  <a:pt x="1280854" y="76408"/>
                </a:lnTo>
                <a:lnTo>
                  <a:pt x="1238240" y="59016"/>
                </a:lnTo>
                <a:lnTo>
                  <a:pt x="1194588" y="43738"/>
                </a:lnTo>
                <a:lnTo>
                  <a:pt x="1149960" y="30637"/>
                </a:lnTo>
                <a:lnTo>
                  <a:pt x="1104420" y="19776"/>
                </a:lnTo>
                <a:lnTo>
                  <a:pt x="1058031" y="11219"/>
                </a:lnTo>
                <a:lnTo>
                  <a:pt x="1010855" y="5028"/>
                </a:lnTo>
                <a:lnTo>
                  <a:pt x="962957" y="1267"/>
                </a:lnTo>
                <a:lnTo>
                  <a:pt x="914400" y="0"/>
                </a:lnTo>
                <a:close/>
              </a:path>
            </a:pathLst>
          </a:custGeom>
          <a:solidFill>
            <a:srgbClr val="003B6C">
              <a:alpha val="19999"/>
            </a:srgbClr>
          </a:solidFill>
        </p:spPr>
        <p:txBody>
          <a:bodyPr wrap="square" lIns="0" tIns="0" rIns="0" bIns="0" rtlCol="0"/>
          <a:lstStyle/>
          <a:p>
            <a:endParaRPr/>
          </a:p>
        </p:txBody>
      </p:sp>
      <p:sp>
        <p:nvSpPr>
          <p:cNvPr id="13" name="object 13"/>
          <p:cNvSpPr/>
          <p:nvPr/>
        </p:nvSpPr>
        <p:spPr>
          <a:xfrm>
            <a:off x="1467611" y="2520695"/>
            <a:ext cx="1827530" cy="1827530"/>
          </a:xfrm>
          <a:custGeom>
            <a:avLst/>
            <a:gdLst/>
            <a:ahLst/>
            <a:cxnLst/>
            <a:rect l="l" t="t" r="r" b="b"/>
            <a:pathLst>
              <a:path w="1827529" h="1827529">
                <a:moveTo>
                  <a:pt x="913638" y="0"/>
                </a:moveTo>
                <a:lnTo>
                  <a:pt x="865117" y="1266"/>
                </a:lnTo>
                <a:lnTo>
                  <a:pt x="817255" y="5023"/>
                </a:lnTo>
                <a:lnTo>
                  <a:pt x="770117" y="11208"/>
                </a:lnTo>
                <a:lnTo>
                  <a:pt x="723764" y="19758"/>
                </a:lnTo>
                <a:lnTo>
                  <a:pt x="678259" y="30609"/>
                </a:lnTo>
                <a:lnTo>
                  <a:pt x="633667" y="43698"/>
                </a:lnTo>
                <a:lnTo>
                  <a:pt x="590050" y="58962"/>
                </a:lnTo>
                <a:lnTo>
                  <a:pt x="547472" y="76339"/>
                </a:lnTo>
                <a:lnTo>
                  <a:pt x="505995" y="95764"/>
                </a:lnTo>
                <a:lnTo>
                  <a:pt x="465682" y="117174"/>
                </a:lnTo>
                <a:lnTo>
                  <a:pt x="426598" y="140508"/>
                </a:lnTo>
                <a:lnTo>
                  <a:pt x="388804" y="165700"/>
                </a:lnTo>
                <a:lnTo>
                  <a:pt x="352365" y="192689"/>
                </a:lnTo>
                <a:lnTo>
                  <a:pt x="317342" y="221411"/>
                </a:lnTo>
                <a:lnTo>
                  <a:pt x="283800" y="251802"/>
                </a:lnTo>
                <a:lnTo>
                  <a:pt x="251802" y="283800"/>
                </a:lnTo>
                <a:lnTo>
                  <a:pt x="221411" y="317342"/>
                </a:lnTo>
                <a:lnTo>
                  <a:pt x="192689" y="352365"/>
                </a:lnTo>
                <a:lnTo>
                  <a:pt x="165700" y="388804"/>
                </a:lnTo>
                <a:lnTo>
                  <a:pt x="140508" y="426598"/>
                </a:lnTo>
                <a:lnTo>
                  <a:pt x="117174" y="465682"/>
                </a:lnTo>
                <a:lnTo>
                  <a:pt x="95764" y="505995"/>
                </a:lnTo>
                <a:lnTo>
                  <a:pt x="76339" y="547472"/>
                </a:lnTo>
                <a:lnTo>
                  <a:pt x="58962" y="590050"/>
                </a:lnTo>
                <a:lnTo>
                  <a:pt x="43698" y="633667"/>
                </a:lnTo>
                <a:lnTo>
                  <a:pt x="30609" y="678259"/>
                </a:lnTo>
                <a:lnTo>
                  <a:pt x="19758" y="723764"/>
                </a:lnTo>
                <a:lnTo>
                  <a:pt x="11208" y="770117"/>
                </a:lnTo>
                <a:lnTo>
                  <a:pt x="5023" y="817255"/>
                </a:lnTo>
                <a:lnTo>
                  <a:pt x="1266" y="865117"/>
                </a:lnTo>
                <a:lnTo>
                  <a:pt x="0" y="913638"/>
                </a:lnTo>
                <a:lnTo>
                  <a:pt x="1266" y="962158"/>
                </a:lnTo>
                <a:lnTo>
                  <a:pt x="5023" y="1010020"/>
                </a:lnTo>
                <a:lnTo>
                  <a:pt x="11208" y="1057158"/>
                </a:lnTo>
                <a:lnTo>
                  <a:pt x="19758" y="1103511"/>
                </a:lnTo>
                <a:lnTo>
                  <a:pt x="30609" y="1149016"/>
                </a:lnTo>
                <a:lnTo>
                  <a:pt x="43698" y="1193608"/>
                </a:lnTo>
                <a:lnTo>
                  <a:pt x="58962" y="1237225"/>
                </a:lnTo>
                <a:lnTo>
                  <a:pt x="76339" y="1279803"/>
                </a:lnTo>
                <a:lnTo>
                  <a:pt x="95764" y="1321280"/>
                </a:lnTo>
                <a:lnTo>
                  <a:pt x="117174" y="1361593"/>
                </a:lnTo>
                <a:lnTo>
                  <a:pt x="140508" y="1400677"/>
                </a:lnTo>
                <a:lnTo>
                  <a:pt x="165700" y="1438471"/>
                </a:lnTo>
                <a:lnTo>
                  <a:pt x="192689" y="1474910"/>
                </a:lnTo>
                <a:lnTo>
                  <a:pt x="221411" y="1509933"/>
                </a:lnTo>
                <a:lnTo>
                  <a:pt x="251802" y="1543475"/>
                </a:lnTo>
                <a:lnTo>
                  <a:pt x="283800" y="1575473"/>
                </a:lnTo>
                <a:lnTo>
                  <a:pt x="317342" y="1605864"/>
                </a:lnTo>
                <a:lnTo>
                  <a:pt x="352365" y="1634586"/>
                </a:lnTo>
                <a:lnTo>
                  <a:pt x="388804" y="1661575"/>
                </a:lnTo>
                <a:lnTo>
                  <a:pt x="426598" y="1686767"/>
                </a:lnTo>
                <a:lnTo>
                  <a:pt x="465682" y="1710101"/>
                </a:lnTo>
                <a:lnTo>
                  <a:pt x="505995" y="1731511"/>
                </a:lnTo>
                <a:lnTo>
                  <a:pt x="547472" y="1750936"/>
                </a:lnTo>
                <a:lnTo>
                  <a:pt x="590050" y="1768313"/>
                </a:lnTo>
                <a:lnTo>
                  <a:pt x="633667" y="1783577"/>
                </a:lnTo>
                <a:lnTo>
                  <a:pt x="678259" y="1796666"/>
                </a:lnTo>
                <a:lnTo>
                  <a:pt x="723764" y="1807517"/>
                </a:lnTo>
                <a:lnTo>
                  <a:pt x="770117" y="1816067"/>
                </a:lnTo>
                <a:lnTo>
                  <a:pt x="817255" y="1822252"/>
                </a:lnTo>
                <a:lnTo>
                  <a:pt x="865117" y="1826009"/>
                </a:lnTo>
                <a:lnTo>
                  <a:pt x="913638" y="1827276"/>
                </a:lnTo>
                <a:lnTo>
                  <a:pt x="962158" y="1826009"/>
                </a:lnTo>
                <a:lnTo>
                  <a:pt x="1010020" y="1822252"/>
                </a:lnTo>
                <a:lnTo>
                  <a:pt x="1057158" y="1816067"/>
                </a:lnTo>
                <a:lnTo>
                  <a:pt x="1103511" y="1807517"/>
                </a:lnTo>
                <a:lnTo>
                  <a:pt x="1149016" y="1796666"/>
                </a:lnTo>
                <a:lnTo>
                  <a:pt x="1193608" y="1783577"/>
                </a:lnTo>
                <a:lnTo>
                  <a:pt x="1237225" y="1768313"/>
                </a:lnTo>
                <a:lnTo>
                  <a:pt x="1279803" y="1750936"/>
                </a:lnTo>
                <a:lnTo>
                  <a:pt x="1321280" y="1731511"/>
                </a:lnTo>
                <a:lnTo>
                  <a:pt x="1361593" y="1710101"/>
                </a:lnTo>
                <a:lnTo>
                  <a:pt x="1400677" y="1686767"/>
                </a:lnTo>
                <a:lnTo>
                  <a:pt x="1438471" y="1661575"/>
                </a:lnTo>
                <a:lnTo>
                  <a:pt x="1474910" y="1634586"/>
                </a:lnTo>
                <a:lnTo>
                  <a:pt x="1509933" y="1605864"/>
                </a:lnTo>
                <a:lnTo>
                  <a:pt x="1543475" y="1575473"/>
                </a:lnTo>
                <a:lnTo>
                  <a:pt x="1575473" y="1543475"/>
                </a:lnTo>
                <a:lnTo>
                  <a:pt x="1605864" y="1509933"/>
                </a:lnTo>
                <a:lnTo>
                  <a:pt x="1634586" y="1474910"/>
                </a:lnTo>
                <a:lnTo>
                  <a:pt x="1661575" y="1438471"/>
                </a:lnTo>
                <a:lnTo>
                  <a:pt x="1686767" y="1400677"/>
                </a:lnTo>
                <a:lnTo>
                  <a:pt x="1710101" y="1361593"/>
                </a:lnTo>
                <a:lnTo>
                  <a:pt x="1731511" y="1321280"/>
                </a:lnTo>
                <a:lnTo>
                  <a:pt x="1750936" y="1279803"/>
                </a:lnTo>
                <a:lnTo>
                  <a:pt x="1768313" y="1237225"/>
                </a:lnTo>
                <a:lnTo>
                  <a:pt x="1783577" y="1193608"/>
                </a:lnTo>
                <a:lnTo>
                  <a:pt x="1796666" y="1149016"/>
                </a:lnTo>
                <a:lnTo>
                  <a:pt x="1807517" y="1103511"/>
                </a:lnTo>
                <a:lnTo>
                  <a:pt x="1816067" y="1057158"/>
                </a:lnTo>
                <a:lnTo>
                  <a:pt x="1822252" y="1010020"/>
                </a:lnTo>
                <a:lnTo>
                  <a:pt x="1826009" y="962158"/>
                </a:lnTo>
                <a:lnTo>
                  <a:pt x="1827276" y="913638"/>
                </a:lnTo>
                <a:lnTo>
                  <a:pt x="1826009" y="865117"/>
                </a:lnTo>
                <a:lnTo>
                  <a:pt x="1822252" y="817255"/>
                </a:lnTo>
                <a:lnTo>
                  <a:pt x="1816067" y="770117"/>
                </a:lnTo>
                <a:lnTo>
                  <a:pt x="1807517" y="723764"/>
                </a:lnTo>
                <a:lnTo>
                  <a:pt x="1796666" y="678259"/>
                </a:lnTo>
                <a:lnTo>
                  <a:pt x="1783577" y="633667"/>
                </a:lnTo>
                <a:lnTo>
                  <a:pt x="1768313" y="590050"/>
                </a:lnTo>
                <a:lnTo>
                  <a:pt x="1750936" y="547472"/>
                </a:lnTo>
                <a:lnTo>
                  <a:pt x="1731511" y="505995"/>
                </a:lnTo>
                <a:lnTo>
                  <a:pt x="1710101" y="465682"/>
                </a:lnTo>
                <a:lnTo>
                  <a:pt x="1686767" y="426598"/>
                </a:lnTo>
                <a:lnTo>
                  <a:pt x="1661575" y="388804"/>
                </a:lnTo>
                <a:lnTo>
                  <a:pt x="1634586" y="352365"/>
                </a:lnTo>
                <a:lnTo>
                  <a:pt x="1605864" y="317342"/>
                </a:lnTo>
                <a:lnTo>
                  <a:pt x="1575473" y="283800"/>
                </a:lnTo>
                <a:lnTo>
                  <a:pt x="1543475" y="251802"/>
                </a:lnTo>
                <a:lnTo>
                  <a:pt x="1509933" y="221411"/>
                </a:lnTo>
                <a:lnTo>
                  <a:pt x="1474910" y="192689"/>
                </a:lnTo>
                <a:lnTo>
                  <a:pt x="1438471" y="165700"/>
                </a:lnTo>
                <a:lnTo>
                  <a:pt x="1400677" y="140508"/>
                </a:lnTo>
                <a:lnTo>
                  <a:pt x="1361593" y="117174"/>
                </a:lnTo>
                <a:lnTo>
                  <a:pt x="1321280" y="95764"/>
                </a:lnTo>
                <a:lnTo>
                  <a:pt x="1279803" y="76339"/>
                </a:lnTo>
                <a:lnTo>
                  <a:pt x="1237225" y="58962"/>
                </a:lnTo>
                <a:lnTo>
                  <a:pt x="1193608" y="43698"/>
                </a:lnTo>
                <a:lnTo>
                  <a:pt x="1149016" y="30609"/>
                </a:lnTo>
                <a:lnTo>
                  <a:pt x="1103511" y="19758"/>
                </a:lnTo>
                <a:lnTo>
                  <a:pt x="1057158" y="11208"/>
                </a:lnTo>
                <a:lnTo>
                  <a:pt x="1010020" y="5023"/>
                </a:lnTo>
                <a:lnTo>
                  <a:pt x="962158" y="1266"/>
                </a:lnTo>
                <a:lnTo>
                  <a:pt x="913638" y="0"/>
                </a:lnTo>
                <a:close/>
              </a:path>
            </a:pathLst>
          </a:custGeom>
          <a:solidFill>
            <a:srgbClr val="000000">
              <a:alpha val="34901"/>
            </a:srgbClr>
          </a:solidFill>
        </p:spPr>
        <p:txBody>
          <a:bodyPr wrap="square" lIns="0" tIns="0" rIns="0" bIns="0" rtlCol="0"/>
          <a:lstStyle/>
          <a:p>
            <a:endParaRPr/>
          </a:p>
        </p:txBody>
      </p:sp>
      <p:sp>
        <p:nvSpPr>
          <p:cNvPr id="14" name="object 14"/>
          <p:cNvSpPr/>
          <p:nvPr/>
        </p:nvSpPr>
        <p:spPr>
          <a:xfrm>
            <a:off x="2087879" y="3247233"/>
            <a:ext cx="586740" cy="371475"/>
          </a:xfrm>
          <a:custGeom>
            <a:avLst/>
            <a:gdLst/>
            <a:ahLst/>
            <a:cxnLst/>
            <a:rect l="l" t="t" r="r" b="b"/>
            <a:pathLst>
              <a:path w="586739" h="371475">
                <a:moveTo>
                  <a:pt x="287613" y="0"/>
                </a:moveTo>
                <a:lnTo>
                  <a:pt x="247142" y="5236"/>
                </a:lnTo>
                <a:lnTo>
                  <a:pt x="196132" y="21389"/>
                </a:lnTo>
                <a:lnTo>
                  <a:pt x="150048" y="44329"/>
                </a:lnTo>
                <a:lnTo>
                  <a:pt x="108140" y="73118"/>
                </a:lnTo>
                <a:lnTo>
                  <a:pt x="69661" y="106817"/>
                </a:lnTo>
                <a:lnTo>
                  <a:pt x="33864" y="144489"/>
                </a:lnTo>
                <a:lnTo>
                  <a:pt x="0" y="185195"/>
                </a:lnTo>
                <a:lnTo>
                  <a:pt x="30748" y="223777"/>
                </a:lnTo>
                <a:lnTo>
                  <a:pt x="63684" y="259152"/>
                </a:lnTo>
                <a:lnTo>
                  <a:pt x="99230" y="291010"/>
                </a:lnTo>
                <a:lnTo>
                  <a:pt x="137806" y="319039"/>
                </a:lnTo>
                <a:lnTo>
                  <a:pt x="179831" y="342929"/>
                </a:lnTo>
                <a:lnTo>
                  <a:pt x="222551" y="360129"/>
                </a:lnTo>
                <a:lnTo>
                  <a:pt x="265618" y="369520"/>
                </a:lnTo>
                <a:lnTo>
                  <a:pt x="308954" y="370882"/>
                </a:lnTo>
                <a:lnTo>
                  <a:pt x="352478" y="363997"/>
                </a:lnTo>
                <a:lnTo>
                  <a:pt x="396113" y="348644"/>
                </a:lnTo>
                <a:lnTo>
                  <a:pt x="439429" y="325751"/>
                </a:lnTo>
                <a:lnTo>
                  <a:pt x="479112" y="298511"/>
                </a:lnTo>
                <a:lnTo>
                  <a:pt x="515551" y="267363"/>
                </a:lnTo>
                <a:lnTo>
                  <a:pt x="549138" y="232747"/>
                </a:lnTo>
                <a:lnTo>
                  <a:pt x="580263" y="195101"/>
                </a:lnTo>
                <a:lnTo>
                  <a:pt x="586739" y="184941"/>
                </a:lnTo>
                <a:lnTo>
                  <a:pt x="555760" y="146319"/>
                </a:lnTo>
                <a:lnTo>
                  <a:pt x="522421" y="110751"/>
                </a:lnTo>
                <a:lnTo>
                  <a:pt x="486284" y="78670"/>
                </a:lnTo>
                <a:lnTo>
                  <a:pt x="446909" y="50508"/>
                </a:lnTo>
                <a:lnTo>
                  <a:pt x="403859" y="26699"/>
                </a:lnTo>
                <a:lnTo>
                  <a:pt x="366031" y="11576"/>
                </a:lnTo>
                <a:lnTo>
                  <a:pt x="327263" y="2395"/>
                </a:lnTo>
                <a:lnTo>
                  <a:pt x="287613" y="0"/>
                </a:lnTo>
                <a:close/>
              </a:path>
            </a:pathLst>
          </a:custGeom>
          <a:solidFill>
            <a:srgbClr val="FFFFFF"/>
          </a:solidFill>
        </p:spPr>
        <p:txBody>
          <a:bodyPr wrap="square" lIns="0" tIns="0" rIns="0" bIns="0" rtlCol="0"/>
          <a:lstStyle/>
          <a:p>
            <a:endParaRPr/>
          </a:p>
        </p:txBody>
      </p:sp>
      <p:sp>
        <p:nvSpPr>
          <p:cNvPr id="15" name="object 15"/>
          <p:cNvSpPr/>
          <p:nvPr/>
        </p:nvSpPr>
        <p:spPr>
          <a:xfrm>
            <a:off x="2104644" y="4653534"/>
            <a:ext cx="546607" cy="269494"/>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3945635" y="2522220"/>
            <a:ext cx="1825752" cy="1827275"/>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3945635" y="2520695"/>
            <a:ext cx="1828800" cy="1828800"/>
          </a:xfrm>
          <a:custGeom>
            <a:avLst/>
            <a:gdLst/>
            <a:ahLst/>
            <a:cxnLst/>
            <a:rect l="l" t="t" r="r" b="b"/>
            <a:pathLst>
              <a:path w="1828800" h="1828800">
                <a:moveTo>
                  <a:pt x="914400" y="0"/>
                </a:moveTo>
                <a:lnTo>
                  <a:pt x="865842" y="1267"/>
                </a:lnTo>
                <a:lnTo>
                  <a:pt x="817944" y="5028"/>
                </a:lnTo>
                <a:lnTo>
                  <a:pt x="770768" y="11219"/>
                </a:lnTo>
                <a:lnTo>
                  <a:pt x="724379" y="19776"/>
                </a:lnTo>
                <a:lnTo>
                  <a:pt x="678839" y="30637"/>
                </a:lnTo>
                <a:lnTo>
                  <a:pt x="634211" y="43738"/>
                </a:lnTo>
                <a:lnTo>
                  <a:pt x="590559" y="59016"/>
                </a:lnTo>
                <a:lnTo>
                  <a:pt x="547945" y="76408"/>
                </a:lnTo>
                <a:lnTo>
                  <a:pt x="506434" y="95851"/>
                </a:lnTo>
                <a:lnTo>
                  <a:pt x="466088" y="117281"/>
                </a:lnTo>
                <a:lnTo>
                  <a:pt x="426971" y="140635"/>
                </a:lnTo>
                <a:lnTo>
                  <a:pt x="389146" y="165849"/>
                </a:lnTo>
                <a:lnTo>
                  <a:pt x="352675" y="192862"/>
                </a:lnTo>
                <a:lnTo>
                  <a:pt x="317623" y="221609"/>
                </a:lnTo>
                <a:lnTo>
                  <a:pt x="284053" y="252027"/>
                </a:lnTo>
                <a:lnTo>
                  <a:pt x="252027" y="284053"/>
                </a:lnTo>
                <a:lnTo>
                  <a:pt x="221609" y="317623"/>
                </a:lnTo>
                <a:lnTo>
                  <a:pt x="192862" y="352675"/>
                </a:lnTo>
                <a:lnTo>
                  <a:pt x="165849" y="389146"/>
                </a:lnTo>
                <a:lnTo>
                  <a:pt x="140635" y="426971"/>
                </a:lnTo>
                <a:lnTo>
                  <a:pt x="117281" y="466088"/>
                </a:lnTo>
                <a:lnTo>
                  <a:pt x="95851" y="506434"/>
                </a:lnTo>
                <a:lnTo>
                  <a:pt x="76408" y="547945"/>
                </a:lnTo>
                <a:lnTo>
                  <a:pt x="59016" y="590559"/>
                </a:lnTo>
                <a:lnTo>
                  <a:pt x="43738" y="634211"/>
                </a:lnTo>
                <a:lnTo>
                  <a:pt x="30637" y="678839"/>
                </a:lnTo>
                <a:lnTo>
                  <a:pt x="19776" y="724379"/>
                </a:lnTo>
                <a:lnTo>
                  <a:pt x="11219" y="770768"/>
                </a:lnTo>
                <a:lnTo>
                  <a:pt x="5028" y="817944"/>
                </a:lnTo>
                <a:lnTo>
                  <a:pt x="1267" y="865842"/>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400" y="1828799"/>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800" y="914400"/>
                </a:lnTo>
                <a:lnTo>
                  <a:pt x="1827532" y="865842"/>
                </a:lnTo>
                <a:lnTo>
                  <a:pt x="1823771" y="817944"/>
                </a:lnTo>
                <a:lnTo>
                  <a:pt x="1817580" y="770768"/>
                </a:lnTo>
                <a:lnTo>
                  <a:pt x="1809023" y="724379"/>
                </a:lnTo>
                <a:lnTo>
                  <a:pt x="1798162" y="678839"/>
                </a:lnTo>
                <a:lnTo>
                  <a:pt x="1785061" y="634211"/>
                </a:lnTo>
                <a:lnTo>
                  <a:pt x="1769783" y="590559"/>
                </a:lnTo>
                <a:lnTo>
                  <a:pt x="1752391" y="547945"/>
                </a:lnTo>
                <a:lnTo>
                  <a:pt x="1732948" y="506434"/>
                </a:lnTo>
                <a:lnTo>
                  <a:pt x="1711518" y="466088"/>
                </a:lnTo>
                <a:lnTo>
                  <a:pt x="1688164" y="426971"/>
                </a:lnTo>
                <a:lnTo>
                  <a:pt x="1662950" y="389146"/>
                </a:lnTo>
                <a:lnTo>
                  <a:pt x="1635937" y="352675"/>
                </a:lnTo>
                <a:lnTo>
                  <a:pt x="1607190" y="317623"/>
                </a:lnTo>
                <a:lnTo>
                  <a:pt x="1576772" y="284053"/>
                </a:lnTo>
                <a:lnTo>
                  <a:pt x="1544746" y="252027"/>
                </a:lnTo>
                <a:lnTo>
                  <a:pt x="1511176" y="221609"/>
                </a:lnTo>
                <a:lnTo>
                  <a:pt x="1476124" y="192862"/>
                </a:lnTo>
                <a:lnTo>
                  <a:pt x="1439653" y="165849"/>
                </a:lnTo>
                <a:lnTo>
                  <a:pt x="1401828" y="140635"/>
                </a:lnTo>
                <a:lnTo>
                  <a:pt x="1362711" y="117281"/>
                </a:lnTo>
                <a:lnTo>
                  <a:pt x="1322365" y="95851"/>
                </a:lnTo>
                <a:lnTo>
                  <a:pt x="1280854" y="76408"/>
                </a:lnTo>
                <a:lnTo>
                  <a:pt x="1238240" y="59016"/>
                </a:lnTo>
                <a:lnTo>
                  <a:pt x="1194588" y="43738"/>
                </a:lnTo>
                <a:lnTo>
                  <a:pt x="1149960" y="30637"/>
                </a:lnTo>
                <a:lnTo>
                  <a:pt x="1104420" y="19776"/>
                </a:lnTo>
                <a:lnTo>
                  <a:pt x="1058031" y="11219"/>
                </a:lnTo>
                <a:lnTo>
                  <a:pt x="1010855" y="5028"/>
                </a:lnTo>
                <a:lnTo>
                  <a:pt x="962957" y="1267"/>
                </a:lnTo>
                <a:lnTo>
                  <a:pt x="914400" y="0"/>
                </a:lnTo>
                <a:close/>
              </a:path>
            </a:pathLst>
          </a:custGeom>
          <a:solidFill>
            <a:srgbClr val="003B6C">
              <a:alpha val="19999"/>
            </a:srgbClr>
          </a:solidFill>
        </p:spPr>
        <p:txBody>
          <a:bodyPr wrap="square" lIns="0" tIns="0" rIns="0" bIns="0" rtlCol="0"/>
          <a:lstStyle/>
          <a:p>
            <a:endParaRPr/>
          </a:p>
        </p:txBody>
      </p:sp>
      <p:sp>
        <p:nvSpPr>
          <p:cNvPr id="18" name="object 18"/>
          <p:cNvSpPr/>
          <p:nvPr/>
        </p:nvSpPr>
        <p:spPr>
          <a:xfrm>
            <a:off x="3945635" y="2520695"/>
            <a:ext cx="1827530" cy="1827530"/>
          </a:xfrm>
          <a:custGeom>
            <a:avLst/>
            <a:gdLst/>
            <a:ahLst/>
            <a:cxnLst/>
            <a:rect l="l" t="t" r="r" b="b"/>
            <a:pathLst>
              <a:path w="1827529" h="1827529">
                <a:moveTo>
                  <a:pt x="913638" y="0"/>
                </a:moveTo>
                <a:lnTo>
                  <a:pt x="865117" y="1266"/>
                </a:lnTo>
                <a:lnTo>
                  <a:pt x="817255" y="5023"/>
                </a:lnTo>
                <a:lnTo>
                  <a:pt x="770117" y="11208"/>
                </a:lnTo>
                <a:lnTo>
                  <a:pt x="723764" y="19758"/>
                </a:lnTo>
                <a:lnTo>
                  <a:pt x="678259" y="30609"/>
                </a:lnTo>
                <a:lnTo>
                  <a:pt x="633667" y="43698"/>
                </a:lnTo>
                <a:lnTo>
                  <a:pt x="590050" y="58962"/>
                </a:lnTo>
                <a:lnTo>
                  <a:pt x="547472" y="76339"/>
                </a:lnTo>
                <a:lnTo>
                  <a:pt x="505995" y="95764"/>
                </a:lnTo>
                <a:lnTo>
                  <a:pt x="465682" y="117174"/>
                </a:lnTo>
                <a:lnTo>
                  <a:pt x="426598" y="140508"/>
                </a:lnTo>
                <a:lnTo>
                  <a:pt x="388804" y="165700"/>
                </a:lnTo>
                <a:lnTo>
                  <a:pt x="352365" y="192689"/>
                </a:lnTo>
                <a:lnTo>
                  <a:pt x="317342" y="221411"/>
                </a:lnTo>
                <a:lnTo>
                  <a:pt x="283800" y="251802"/>
                </a:lnTo>
                <a:lnTo>
                  <a:pt x="251802" y="283800"/>
                </a:lnTo>
                <a:lnTo>
                  <a:pt x="221411" y="317342"/>
                </a:lnTo>
                <a:lnTo>
                  <a:pt x="192689" y="352365"/>
                </a:lnTo>
                <a:lnTo>
                  <a:pt x="165700" y="388804"/>
                </a:lnTo>
                <a:lnTo>
                  <a:pt x="140508" y="426598"/>
                </a:lnTo>
                <a:lnTo>
                  <a:pt x="117174" y="465682"/>
                </a:lnTo>
                <a:lnTo>
                  <a:pt x="95764" y="505995"/>
                </a:lnTo>
                <a:lnTo>
                  <a:pt x="76339" y="547472"/>
                </a:lnTo>
                <a:lnTo>
                  <a:pt x="58962" y="590050"/>
                </a:lnTo>
                <a:lnTo>
                  <a:pt x="43698" y="633667"/>
                </a:lnTo>
                <a:lnTo>
                  <a:pt x="30609" y="678259"/>
                </a:lnTo>
                <a:lnTo>
                  <a:pt x="19758" y="723764"/>
                </a:lnTo>
                <a:lnTo>
                  <a:pt x="11208" y="770117"/>
                </a:lnTo>
                <a:lnTo>
                  <a:pt x="5023" y="817255"/>
                </a:lnTo>
                <a:lnTo>
                  <a:pt x="1266" y="865117"/>
                </a:lnTo>
                <a:lnTo>
                  <a:pt x="0" y="913638"/>
                </a:lnTo>
                <a:lnTo>
                  <a:pt x="1266" y="962158"/>
                </a:lnTo>
                <a:lnTo>
                  <a:pt x="5023" y="1010020"/>
                </a:lnTo>
                <a:lnTo>
                  <a:pt x="11208" y="1057158"/>
                </a:lnTo>
                <a:lnTo>
                  <a:pt x="19758" y="1103511"/>
                </a:lnTo>
                <a:lnTo>
                  <a:pt x="30609" y="1149016"/>
                </a:lnTo>
                <a:lnTo>
                  <a:pt x="43698" y="1193608"/>
                </a:lnTo>
                <a:lnTo>
                  <a:pt x="58962" y="1237225"/>
                </a:lnTo>
                <a:lnTo>
                  <a:pt x="76339" y="1279803"/>
                </a:lnTo>
                <a:lnTo>
                  <a:pt x="95764" y="1321280"/>
                </a:lnTo>
                <a:lnTo>
                  <a:pt x="117174" y="1361593"/>
                </a:lnTo>
                <a:lnTo>
                  <a:pt x="140508" y="1400677"/>
                </a:lnTo>
                <a:lnTo>
                  <a:pt x="165700" y="1438471"/>
                </a:lnTo>
                <a:lnTo>
                  <a:pt x="192689" y="1474910"/>
                </a:lnTo>
                <a:lnTo>
                  <a:pt x="221411" y="1509933"/>
                </a:lnTo>
                <a:lnTo>
                  <a:pt x="251802" y="1543475"/>
                </a:lnTo>
                <a:lnTo>
                  <a:pt x="283800" y="1575473"/>
                </a:lnTo>
                <a:lnTo>
                  <a:pt x="317342" y="1605864"/>
                </a:lnTo>
                <a:lnTo>
                  <a:pt x="352365" y="1634586"/>
                </a:lnTo>
                <a:lnTo>
                  <a:pt x="388804" y="1661575"/>
                </a:lnTo>
                <a:lnTo>
                  <a:pt x="426598" y="1686767"/>
                </a:lnTo>
                <a:lnTo>
                  <a:pt x="465682" y="1710101"/>
                </a:lnTo>
                <a:lnTo>
                  <a:pt x="505995" y="1731511"/>
                </a:lnTo>
                <a:lnTo>
                  <a:pt x="547472" y="1750936"/>
                </a:lnTo>
                <a:lnTo>
                  <a:pt x="590050" y="1768313"/>
                </a:lnTo>
                <a:lnTo>
                  <a:pt x="633667" y="1783577"/>
                </a:lnTo>
                <a:lnTo>
                  <a:pt x="678259" y="1796666"/>
                </a:lnTo>
                <a:lnTo>
                  <a:pt x="723764" y="1807517"/>
                </a:lnTo>
                <a:lnTo>
                  <a:pt x="770117" y="1816067"/>
                </a:lnTo>
                <a:lnTo>
                  <a:pt x="817255" y="1822252"/>
                </a:lnTo>
                <a:lnTo>
                  <a:pt x="865117" y="1826009"/>
                </a:lnTo>
                <a:lnTo>
                  <a:pt x="913638" y="1827276"/>
                </a:lnTo>
                <a:lnTo>
                  <a:pt x="962158" y="1826009"/>
                </a:lnTo>
                <a:lnTo>
                  <a:pt x="1010020" y="1822252"/>
                </a:lnTo>
                <a:lnTo>
                  <a:pt x="1057158" y="1816067"/>
                </a:lnTo>
                <a:lnTo>
                  <a:pt x="1103511" y="1807517"/>
                </a:lnTo>
                <a:lnTo>
                  <a:pt x="1149016" y="1796666"/>
                </a:lnTo>
                <a:lnTo>
                  <a:pt x="1193608" y="1783577"/>
                </a:lnTo>
                <a:lnTo>
                  <a:pt x="1237225" y="1768313"/>
                </a:lnTo>
                <a:lnTo>
                  <a:pt x="1279803" y="1750936"/>
                </a:lnTo>
                <a:lnTo>
                  <a:pt x="1321280" y="1731511"/>
                </a:lnTo>
                <a:lnTo>
                  <a:pt x="1361593" y="1710101"/>
                </a:lnTo>
                <a:lnTo>
                  <a:pt x="1400677" y="1686767"/>
                </a:lnTo>
                <a:lnTo>
                  <a:pt x="1438471" y="1661575"/>
                </a:lnTo>
                <a:lnTo>
                  <a:pt x="1474910" y="1634586"/>
                </a:lnTo>
                <a:lnTo>
                  <a:pt x="1509933" y="1605864"/>
                </a:lnTo>
                <a:lnTo>
                  <a:pt x="1543475" y="1575473"/>
                </a:lnTo>
                <a:lnTo>
                  <a:pt x="1575473" y="1543475"/>
                </a:lnTo>
                <a:lnTo>
                  <a:pt x="1605864" y="1509933"/>
                </a:lnTo>
                <a:lnTo>
                  <a:pt x="1634586" y="1474910"/>
                </a:lnTo>
                <a:lnTo>
                  <a:pt x="1661575" y="1438471"/>
                </a:lnTo>
                <a:lnTo>
                  <a:pt x="1686767" y="1400677"/>
                </a:lnTo>
                <a:lnTo>
                  <a:pt x="1710101" y="1361593"/>
                </a:lnTo>
                <a:lnTo>
                  <a:pt x="1731511" y="1321280"/>
                </a:lnTo>
                <a:lnTo>
                  <a:pt x="1750936" y="1279803"/>
                </a:lnTo>
                <a:lnTo>
                  <a:pt x="1768313" y="1237225"/>
                </a:lnTo>
                <a:lnTo>
                  <a:pt x="1783577" y="1193608"/>
                </a:lnTo>
                <a:lnTo>
                  <a:pt x="1796666" y="1149016"/>
                </a:lnTo>
                <a:lnTo>
                  <a:pt x="1807517" y="1103511"/>
                </a:lnTo>
                <a:lnTo>
                  <a:pt x="1816067" y="1057158"/>
                </a:lnTo>
                <a:lnTo>
                  <a:pt x="1822252" y="1010020"/>
                </a:lnTo>
                <a:lnTo>
                  <a:pt x="1826009" y="962158"/>
                </a:lnTo>
                <a:lnTo>
                  <a:pt x="1827276" y="913638"/>
                </a:lnTo>
                <a:lnTo>
                  <a:pt x="1826009" y="865117"/>
                </a:lnTo>
                <a:lnTo>
                  <a:pt x="1822252" y="817255"/>
                </a:lnTo>
                <a:lnTo>
                  <a:pt x="1816067" y="770117"/>
                </a:lnTo>
                <a:lnTo>
                  <a:pt x="1807517" y="723764"/>
                </a:lnTo>
                <a:lnTo>
                  <a:pt x="1796666" y="678259"/>
                </a:lnTo>
                <a:lnTo>
                  <a:pt x="1783577" y="633667"/>
                </a:lnTo>
                <a:lnTo>
                  <a:pt x="1768313" y="590050"/>
                </a:lnTo>
                <a:lnTo>
                  <a:pt x="1750936" y="547472"/>
                </a:lnTo>
                <a:lnTo>
                  <a:pt x="1731511" y="505995"/>
                </a:lnTo>
                <a:lnTo>
                  <a:pt x="1710101" y="465682"/>
                </a:lnTo>
                <a:lnTo>
                  <a:pt x="1686767" y="426598"/>
                </a:lnTo>
                <a:lnTo>
                  <a:pt x="1661575" y="388804"/>
                </a:lnTo>
                <a:lnTo>
                  <a:pt x="1634586" y="352365"/>
                </a:lnTo>
                <a:lnTo>
                  <a:pt x="1605864" y="317342"/>
                </a:lnTo>
                <a:lnTo>
                  <a:pt x="1575473" y="283800"/>
                </a:lnTo>
                <a:lnTo>
                  <a:pt x="1543475" y="251802"/>
                </a:lnTo>
                <a:lnTo>
                  <a:pt x="1509933" y="221411"/>
                </a:lnTo>
                <a:lnTo>
                  <a:pt x="1474910" y="192689"/>
                </a:lnTo>
                <a:lnTo>
                  <a:pt x="1438471" y="165700"/>
                </a:lnTo>
                <a:lnTo>
                  <a:pt x="1400677" y="140508"/>
                </a:lnTo>
                <a:lnTo>
                  <a:pt x="1361593" y="117174"/>
                </a:lnTo>
                <a:lnTo>
                  <a:pt x="1321280" y="95764"/>
                </a:lnTo>
                <a:lnTo>
                  <a:pt x="1279803" y="76339"/>
                </a:lnTo>
                <a:lnTo>
                  <a:pt x="1237225" y="58962"/>
                </a:lnTo>
                <a:lnTo>
                  <a:pt x="1193608" y="43698"/>
                </a:lnTo>
                <a:lnTo>
                  <a:pt x="1149016" y="30609"/>
                </a:lnTo>
                <a:lnTo>
                  <a:pt x="1103511" y="19758"/>
                </a:lnTo>
                <a:lnTo>
                  <a:pt x="1057158" y="11208"/>
                </a:lnTo>
                <a:lnTo>
                  <a:pt x="1010020" y="5023"/>
                </a:lnTo>
                <a:lnTo>
                  <a:pt x="962158" y="1266"/>
                </a:lnTo>
                <a:lnTo>
                  <a:pt x="913638" y="0"/>
                </a:lnTo>
                <a:close/>
              </a:path>
            </a:pathLst>
          </a:custGeom>
          <a:solidFill>
            <a:srgbClr val="000000">
              <a:alpha val="34901"/>
            </a:srgbClr>
          </a:solidFill>
        </p:spPr>
        <p:txBody>
          <a:bodyPr wrap="square" lIns="0" tIns="0" rIns="0" bIns="0" rtlCol="0"/>
          <a:lstStyle/>
          <a:p>
            <a:endParaRPr/>
          </a:p>
        </p:txBody>
      </p:sp>
      <p:sp>
        <p:nvSpPr>
          <p:cNvPr id="19" name="object 19"/>
          <p:cNvSpPr/>
          <p:nvPr/>
        </p:nvSpPr>
        <p:spPr>
          <a:xfrm>
            <a:off x="4601384" y="3266281"/>
            <a:ext cx="514984" cy="451484"/>
          </a:xfrm>
          <a:custGeom>
            <a:avLst/>
            <a:gdLst/>
            <a:ahLst/>
            <a:cxnLst/>
            <a:rect l="l" t="t" r="r" b="b"/>
            <a:pathLst>
              <a:path w="514985" h="451485">
                <a:moveTo>
                  <a:pt x="257841" y="0"/>
                </a:moveTo>
                <a:lnTo>
                  <a:pt x="207009" y="1565"/>
                </a:lnTo>
                <a:lnTo>
                  <a:pt x="156141" y="6086"/>
                </a:lnTo>
                <a:lnTo>
                  <a:pt x="105235" y="13493"/>
                </a:lnTo>
                <a:lnTo>
                  <a:pt x="65589" y="28084"/>
                </a:lnTo>
                <a:lnTo>
                  <a:pt x="36099" y="53546"/>
                </a:lnTo>
                <a:lnTo>
                  <a:pt x="16349" y="86127"/>
                </a:lnTo>
                <a:lnTo>
                  <a:pt x="1871" y="154735"/>
                </a:lnTo>
                <a:lnTo>
                  <a:pt x="0" y="189690"/>
                </a:lnTo>
                <a:lnTo>
                  <a:pt x="1152" y="226145"/>
                </a:lnTo>
                <a:lnTo>
                  <a:pt x="20401" y="304119"/>
                </a:lnTo>
                <a:lnTo>
                  <a:pt x="43688" y="335327"/>
                </a:lnTo>
                <a:lnTo>
                  <a:pt x="76380" y="356939"/>
                </a:lnTo>
                <a:lnTo>
                  <a:pt x="118824" y="368966"/>
                </a:lnTo>
                <a:lnTo>
                  <a:pt x="155400" y="374554"/>
                </a:lnTo>
                <a:lnTo>
                  <a:pt x="146980" y="397700"/>
                </a:lnTo>
                <a:lnTo>
                  <a:pt x="131953" y="421989"/>
                </a:lnTo>
                <a:lnTo>
                  <a:pt x="117949" y="441706"/>
                </a:lnTo>
                <a:lnTo>
                  <a:pt x="112601" y="451135"/>
                </a:lnTo>
                <a:lnTo>
                  <a:pt x="175573" y="436937"/>
                </a:lnTo>
                <a:lnTo>
                  <a:pt x="220745" y="418014"/>
                </a:lnTo>
                <a:lnTo>
                  <a:pt x="251694" y="395380"/>
                </a:lnTo>
                <a:lnTo>
                  <a:pt x="267287" y="384206"/>
                </a:lnTo>
                <a:lnTo>
                  <a:pt x="271986" y="381031"/>
                </a:lnTo>
                <a:lnTo>
                  <a:pt x="278082" y="379761"/>
                </a:lnTo>
                <a:lnTo>
                  <a:pt x="283670" y="379126"/>
                </a:lnTo>
                <a:lnTo>
                  <a:pt x="374574" y="370054"/>
                </a:lnTo>
                <a:lnTo>
                  <a:pt x="404828" y="366680"/>
                </a:lnTo>
                <a:lnTo>
                  <a:pt x="445843" y="353947"/>
                </a:lnTo>
                <a:lnTo>
                  <a:pt x="476631" y="329771"/>
                </a:lnTo>
                <a:lnTo>
                  <a:pt x="508333" y="262667"/>
                </a:lnTo>
                <a:lnTo>
                  <a:pt x="514953" y="188118"/>
                </a:lnTo>
                <a:lnTo>
                  <a:pt x="513030" y="150832"/>
                </a:lnTo>
                <a:lnTo>
                  <a:pt x="495155" y="76809"/>
                </a:lnTo>
                <a:lnTo>
                  <a:pt x="447129" y="26148"/>
                </a:lnTo>
                <a:lnTo>
                  <a:pt x="410162" y="13747"/>
                </a:lnTo>
                <a:lnTo>
                  <a:pt x="359414" y="6020"/>
                </a:lnTo>
                <a:lnTo>
                  <a:pt x="308642" y="1461"/>
                </a:lnTo>
                <a:lnTo>
                  <a:pt x="257841" y="0"/>
                </a:lnTo>
                <a:close/>
              </a:path>
            </a:pathLst>
          </a:custGeom>
          <a:solidFill>
            <a:srgbClr val="FFFFFF"/>
          </a:solidFill>
        </p:spPr>
        <p:txBody>
          <a:bodyPr wrap="square" lIns="0" tIns="0" rIns="0" bIns="0" rtlCol="0"/>
          <a:lstStyle/>
          <a:p>
            <a:endParaRPr/>
          </a:p>
        </p:txBody>
      </p:sp>
      <p:sp>
        <p:nvSpPr>
          <p:cNvPr id="20" name="object 20"/>
          <p:cNvSpPr/>
          <p:nvPr/>
        </p:nvSpPr>
        <p:spPr>
          <a:xfrm>
            <a:off x="4583176" y="4654422"/>
            <a:ext cx="543687" cy="265175"/>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6423659" y="2520695"/>
            <a:ext cx="1826260" cy="1826260"/>
          </a:xfrm>
          <a:custGeom>
            <a:avLst/>
            <a:gdLst/>
            <a:ahLst/>
            <a:cxnLst/>
            <a:rect l="l" t="t" r="r" b="b"/>
            <a:pathLst>
              <a:path w="1826259" h="1826260">
                <a:moveTo>
                  <a:pt x="912875" y="0"/>
                </a:moveTo>
                <a:lnTo>
                  <a:pt x="864392" y="1265"/>
                </a:lnTo>
                <a:lnTo>
                  <a:pt x="816567" y="5019"/>
                </a:lnTo>
                <a:lnTo>
                  <a:pt x="769465" y="11198"/>
                </a:lnTo>
                <a:lnTo>
                  <a:pt x="723148" y="19740"/>
                </a:lnTo>
                <a:lnTo>
                  <a:pt x="677680" y="30581"/>
                </a:lnTo>
                <a:lnTo>
                  <a:pt x="633124" y="43658"/>
                </a:lnTo>
                <a:lnTo>
                  <a:pt x="589542" y="58909"/>
                </a:lnTo>
                <a:lnTo>
                  <a:pt x="546998" y="76269"/>
                </a:lnTo>
                <a:lnTo>
                  <a:pt x="505555" y="95677"/>
                </a:lnTo>
                <a:lnTo>
                  <a:pt x="465276" y="117068"/>
                </a:lnTo>
                <a:lnTo>
                  <a:pt x="426224" y="140381"/>
                </a:lnTo>
                <a:lnTo>
                  <a:pt x="388462" y="165551"/>
                </a:lnTo>
                <a:lnTo>
                  <a:pt x="352054" y="192516"/>
                </a:lnTo>
                <a:lnTo>
                  <a:pt x="317061" y="221213"/>
                </a:lnTo>
                <a:lnTo>
                  <a:pt x="283548" y="251578"/>
                </a:lnTo>
                <a:lnTo>
                  <a:pt x="251578" y="283548"/>
                </a:lnTo>
                <a:lnTo>
                  <a:pt x="221213" y="317061"/>
                </a:lnTo>
                <a:lnTo>
                  <a:pt x="192516" y="352054"/>
                </a:lnTo>
                <a:lnTo>
                  <a:pt x="165551" y="388462"/>
                </a:lnTo>
                <a:lnTo>
                  <a:pt x="140381" y="426224"/>
                </a:lnTo>
                <a:lnTo>
                  <a:pt x="117068" y="465276"/>
                </a:lnTo>
                <a:lnTo>
                  <a:pt x="95677" y="505555"/>
                </a:lnTo>
                <a:lnTo>
                  <a:pt x="76269" y="546998"/>
                </a:lnTo>
                <a:lnTo>
                  <a:pt x="58909" y="589542"/>
                </a:lnTo>
                <a:lnTo>
                  <a:pt x="43658" y="633124"/>
                </a:lnTo>
                <a:lnTo>
                  <a:pt x="30581" y="677680"/>
                </a:lnTo>
                <a:lnTo>
                  <a:pt x="19740" y="723148"/>
                </a:lnTo>
                <a:lnTo>
                  <a:pt x="11198" y="769465"/>
                </a:lnTo>
                <a:lnTo>
                  <a:pt x="5019" y="816567"/>
                </a:lnTo>
                <a:lnTo>
                  <a:pt x="1265" y="864392"/>
                </a:lnTo>
                <a:lnTo>
                  <a:pt x="0" y="912876"/>
                </a:lnTo>
                <a:lnTo>
                  <a:pt x="1265" y="961359"/>
                </a:lnTo>
                <a:lnTo>
                  <a:pt x="5019" y="1009184"/>
                </a:lnTo>
                <a:lnTo>
                  <a:pt x="11198" y="1056286"/>
                </a:lnTo>
                <a:lnTo>
                  <a:pt x="19740" y="1102603"/>
                </a:lnTo>
                <a:lnTo>
                  <a:pt x="30581" y="1148071"/>
                </a:lnTo>
                <a:lnTo>
                  <a:pt x="43658" y="1192627"/>
                </a:lnTo>
                <a:lnTo>
                  <a:pt x="58909" y="1236209"/>
                </a:lnTo>
                <a:lnTo>
                  <a:pt x="76269" y="1278753"/>
                </a:lnTo>
                <a:lnTo>
                  <a:pt x="95677" y="1320196"/>
                </a:lnTo>
                <a:lnTo>
                  <a:pt x="117068" y="1360475"/>
                </a:lnTo>
                <a:lnTo>
                  <a:pt x="140381" y="1399527"/>
                </a:lnTo>
                <a:lnTo>
                  <a:pt x="165551" y="1437289"/>
                </a:lnTo>
                <a:lnTo>
                  <a:pt x="192516" y="1473697"/>
                </a:lnTo>
                <a:lnTo>
                  <a:pt x="221213" y="1508690"/>
                </a:lnTo>
                <a:lnTo>
                  <a:pt x="251578" y="1542203"/>
                </a:lnTo>
                <a:lnTo>
                  <a:pt x="283548" y="1574173"/>
                </a:lnTo>
                <a:lnTo>
                  <a:pt x="317061" y="1604538"/>
                </a:lnTo>
                <a:lnTo>
                  <a:pt x="352054" y="1633235"/>
                </a:lnTo>
                <a:lnTo>
                  <a:pt x="388462" y="1660200"/>
                </a:lnTo>
                <a:lnTo>
                  <a:pt x="426224" y="1685370"/>
                </a:lnTo>
                <a:lnTo>
                  <a:pt x="465276" y="1708683"/>
                </a:lnTo>
                <a:lnTo>
                  <a:pt x="505555" y="1730074"/>
                </a:lnTo>
                <a:lnTo>
                  <a:pt x="546998" y="1749482"/>
                </a:lnTo>
                <a:lnTo>
                  <a:pt x="589542" y="1766842"/>
                </a:lnTo>
                <a:lnTo>
                  <a:pt x="633124" y="1782093"/>
                </a:lnTo>
                <a:lnTo>
                  <a:pt x="677680" y="1795170"/>
                </a:lnTo>
                <a:lnTo>
                  <a:pt x="723148" y="1806011"/>
                </a:lnTo>
                <a:lnTo>
                  <a:pt x="769465" y="1814553"/>
                </a:lnTo>
                <a:lnTo>
                  <a:pt x="816567" y="1820732"/>
                </a:lnTo>
                <a:lnTo>
                  <a:pt x="864392" y="1824486"/>
                </a:lnTo>
                <a:lnTo>
                  <a:pt x="912875" y="1825752"/>
                </a:lnTo>
                <a:lnTo>
                  <a:pt x="961359" y="1824486"/>
                </a:lnTo>
                <a:lnTo>
                  <a:pt x="1009184" y="1820732"/>
                </a:lnTo>
                <a:lnTo>
                  <a:pt x="1056286" y="1814553"/>
                </a:lnTo>
                <a:lnTo>
                  <a:pt x="1102603" y="1806011"/>
                </a:lnTo>
                <a:lnTo>
                  <a:pt x="1148071" y="1795170"/>
                </a:lnTo>
                <a:lnTo>
                  <a:pt x="1192627" y="1782093"/>
                </a:lnTo>
                <a:lnTo>
                  <a:pt x="1236209" y="1766842"/>
                </a:lnTo>
                <a:lnTo>
                  <a:pt x="1278753" y="1749482"/>
                </a:lnTo>
                <a:lnTo>
                  <a:pt x="1320196" y="1730074"/>
                </a:lnTo>
                <a:lnTo>
                  <a:pt x="1360475" y="1708683"/>
                </a:lnTo>
                <a:lnTo>
                  <a:pt x="1399527" y="1685370"/>
                </a:lnTo>
                <a:lnTo>
                  <a:pt x="1437289" y="1660200"/>
                </a:lnTo>
                <a:lnTo>
                  <a:pt x="1473697" y="1633235"/>
                </a:lnTo>
                <a:lnTo>
                  <a:pt x="1508690" y="1604538"/>
                </a:lnTo>
                <a:lnTo>
                  <a:pt x="1542203" y="1574173"/>
                </a:lnTo>
                <a:lnTo>
                  <a:pt x="1574173" y="1542203"/>
                </a:lnTo>
                <a:lnTo>
                  <a:pt x="1604538" y="1508690"/>
                </a:lnTo>
                <a:lnTo>
                  <a:pt x="1633235" y="1473697"/>
                </a:lnTo>
                <a:lnTo>
                  <a:pt x="1660200" y="1437289"/>
                </a:lnTo>
                <a:lnTo>
                  <a:pt x="1685370" y="1399527"/>
                </a:lnTo>
                <a:lnTo>
                  <a:pt x="1708683" y="1360475"/>
                </a:lnTo>
                <a:lnTo>
                  <a:pt x="1730074" y="1320196"/>
                </a:lnTo>
                <a:lnTo>
                  <a:pt x="1749482" y="1278753"/>
                </a:lnTo>
                <a:lnTo>
                  <a:pt x="1766842" y="1236209"/>
                </a:lnTo>
                <a:lnTo>
                  <a:pt x="1782093" y="1192627"/>
                </a:lnTo>
                <a:lnTo>
                  <a:pt x="1795170" y="1148071"/>
                </a:lnTo>
                <a:lnTo>
                  <a:pt x="1806011" y="1102603"/>
                </a:lnTo>
                <a:lnTo>
                  <a:pt x="1814553" y="1056286"/>
                </a:lnTo>
                <a:lnTo>
                  <a:pt x="1820732" y="1009184"/>
                </a:lnTo>
                <a:lnTo>
                  <a:pt x="1824486" y="961359"/>
                </a:lnTo>
                <a:lnTo>
                  <a:pt x="1825751" y="912876"/>
                </a:lnTo>
                <a:lnTo>
                  <a:pt x="1824486" y="864392"/>
                </a:lnTo>
                <a:lnTo>
                  <a:pt x="1820732" y="816567"/>
                </a:lnTo>
                <a:lnTo>
                  <a:pt x="1814553" y="769465"/>
                </a:lnTo>
                <a:lnTo>
                  <a:pt x="1806011" y="723148"/>
                </a:lnTo>
                <a:lnTo>
                  <a:pt x="1795170" y="677680"/>
                </a:lnTo>
                <a:lnTo>
                  <a:pt x="1782093" y="633124"/>
                </a:lnTo>
                <a:lnTo>
                  <a:pt x="1766842" y="589542"/>
                </a:lnTo>
                <a:lnTo>
                  <a:pt x="1749482" y="546998"/>
                </a:lnTo>
                <a:lnTo>
                  <a:pt x="1730074" y="505555"/>
                </a:lnTo>
                <a:lnTo>
                  <a:pt x="1708683" y="465276"/>
                </a:lnTo>
                <a:lnTo>
                  <a:pt x="1685370" y="426224"/>
                </a:lnTo>
                <a:lnTo>
                  <a:pt x="1660200" y="388462"/>
                </a:lnTo>
                <a:lnTo>
                  <a:pt x="1633235" y="352054"/>
                </a:lnTo>
                <a:lnTo>
                  <a:pt x="1604538" y="317061"/>
                </a:lnTo>
                <a:lnTo>
                  <a:pt x="1574173" y="283548"/>
                </a:lnTo>
                <a:lnTo>
                  <a:pt x="1542203" y="251578"/>
                </a:lnTo>
                <a:lnTo>
                  <a:pt x="1508690" y="221213"/>
                </a:lnTo>
                <a:lnTo>
                  <a:pt x="1473697" y="192516"/>
                </a:lnTo>
                <a:lnTo>
                  <a:pt x="1437289" y="165551"/>
                </a:lnTo>
                <a:lnTo>
                  <a:pt x="1399527" y="140381"/>
                </a:lnTo>
                <a:lnTo>
                  <a:pt x="1360475" y="117068"/>
                </a:lnTo>
                <a:lnTo>
                  <a:pt x="1320196" y="95677"/>
                </a:lnTo>
                <a:lnTo>
                  <a:pt x="1278753" y="76269"/>
                </a:lnTo>
                <a:lnTo>
                  <a:pt x="1236209" y="58909"/>
                </a:lnTo>
                <a:lnTo>
                  <a:pt x="1192627" y="43658"/>
                </a:lnTo>
                <a:lnTo>
                  <a:pt x="1148071" y="30581"/>
                </a:lnTo>
                <a:lnTo>
                  <a:pt x="1102603" y="19740"/>
                </a:lnTo>
                <a:lnTo>
                  <a:pt x="1056286" y="11198"/>
                </a:lnTo>
                <a:lnTo>
                  <a:pt x="1009184" y="5019"/>
                </a:lnTo>
                <a:lnTo>
                  <a:pt x="961359" y="1265"/>
                </a:lnTo>
                <a:lnTo>
                  <a:pt x="912875" y="0"/>
                </a:lnTo>
                <a:close/>
              </a:path>
            </a:pathLst>
          </a:custGeom>
          <a:solidFill>
            <a:srgbClr val="000000">
              <a:alpha val="59999"/>
            </a:srgbClr>
          </a:solidFill>
        </p:spPr>
        <p:txBody>
          <a:bodyPr wrap="square" lIns="0" tIns="0" rIns="0" bIns="0" rtlCol="0"/>
          <a:lstStyle/>
          <a:p>
            <a:endParaRPr/>
          </a:p>
        </p:txBody>
      </p:sp>
      <p:sp>
        <p:nvSpPr>
          <p:cNvPr id="22" name="object 22"/>
          <p:cNvSpPr/>
          <p:nvPr/>
        </p:nvSpPr>
        <p:spPr>
          <a:xfrm>
            <a:off x="6423659" y="2520695"/>
            <a:ext cx="1825751" cy="1825752"/>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6423659" y="2520695"/>
            <a:ext cx="1828800" cy="1828800"/>
          </a:xfrm>
          <a:custGeom>
            <a:avLst/>
            <a:gdLst/>
            <a:ahLst/>
            <a:cxnLst/>
            <a:rect l="l" t="t" r="r" b="b"/>
            <a:pathLst>
              <a:path w="1828800" h="1828800">
                <a:moveTo>
                  <a:pt x="914399" y="0"/>
                </a:moveTo>
                <a:lnTo>
                  <a:pt x="865842" y="1267"/>
                </a:lnTo>
                <a:lnTo>
                  <a:pt x="817944" y="5028"/>
                </a:lnTo>
                <a:lnTo>
                  <a:pt x="770768" y="11219"/>
                </a:lnTo>
                <a:lnTo>
                  <a:pt x="724379" y="19776"/>
                </a:lnTo>
                <a:lnTo>
                  <a:pt x="678839" y="30637"/>
                </a:lnTo>
                <a:lnTo>
                  <a:pt x="634211" y="43738"/>
                </a:lnTo>
                <a:lnTo>
                  <a:pt x="590559" y="59016"/>
                </a:lnTo>
                <a:lnTo>
                  <a:pt x="547945" y="76408"/>
                </a:lnTo>
                <a:lnTo>
                  <a:pt x="506434" y="95851"/>
                </a:lnTo>
                <a:lnTo>
                  <a:pt x="466088" y="117281"/>
                </a:lnTo>
                <a:lnTo>
                  <a:pt x="426971" y="140635"/>
                </a:lnTo>
                <a:lnTo>
                  <a:pt x="389146" y="165849"/>
                </a:lnTo>
                <a:lnTo>
                  <a:pt x="352675" y="192862"/>
                </a:lnTo>
                <a:lnTo>
                  <a:pt x="317623" y="221609"/>
                </a:lnTo>
                <a:lnTo>
                  <a:pt x="284053" y="252027"/>
                </a:lnTo>
                <a:lnTo>
                  <a:pt x="252027" y="284053"/>
                </a:lnTo>
                <a:lnTo>
                  <a:pt x="221609" y="317623"/>
                </a:lnTo>
                <a:lnTo>
                  <a:pt x="192862" y="352675"/>
                </a:lnTo>
                <a:lnTo>
                  <a:pt x="165849" y="389146"/>
                </a:lnTo>
                <a:lnTo>
                  <a:pt x="140635" y="426971"/>
                </a:lnTo>
                <a:lnTo>
                  <a:pt x="117281" y="466088"/>
                </a:lnTo>
                <a:lnTo>
                  <a:pt x="95851" y="506434"/>
                </a:lnTo>
                <a:lnTo>
                  <a:pt x="76408" y="547945"/>
                </a:lnTo>
                <a:lnTo>
                  <a:pt x="59016" y="590559"/>
                </a:lnTo>
                <a:lnTo>
                  <a:pt x="43738" y="634211"/>
                </a:lnTo>
                <a:lnTo>
                  <a:pt x="30637" y="678839"/>
                </a:lnTo>
                <a:lnTo>
                  <a:pt x="19776" y="724379"/>
                </a:lnTo>
                <a:lnTo>
                  <a:pt x="11219" y="770768"/>
                </a:lnTo>
                <a:lnTo>
                  <a:pt x="5028" y="817944"/>
                </a:lnTo>
                <a:lnTo>
                  <a:pt x="1267" y="865842"/>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399" y="1828799"/>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799" y="914400"/>
                </a:lnTo>
                <a:lnTo>
                  <a:pt x="1827532" y="865842"/>
                </a:lnTo>
                <a:lnTo>
                  <a:pt x="1823771" y="817944"/>
                </a:lnTo>
                <a:lnTo>
                  <a:pt x="1817580" y="770768"/>
                </a:lnTo>
                <a:lnTo>
                  <a:pt x="1809023" y="724379"/>
                </a:lnTo>
                <a:lnTo>
                  <a:pt x="1798162" y="678839"/>
                </a:lnTo>
                <a:lnTo>
                  <a:pt x="1785061" y="634211"/>
                </a:lnTo>
                <a:lnTo>
                  <a:pt x="1769783" y="590559"/>
                </a:lnTo>
                <a:lnTo>
                  <a:pt x="1752391" y="547945"/>
                </a:lnTo>
                <a:lnTo>
                  <a:pt x="1732948" y="506434"/>
                </a:lnTo>
                <a:lnTo>
                  <a:pt x="1711518" y="466088"/>
                </a:lnTo>
                <a:lnTo>
                  <a:pt x="1688164" y="426971"/>
                </a:lnTo>
                <a:lnTo>
                  <a:pt x="1662950" y="389146"/>
                </a:lnTo>
                <a:lnTo>
                  <a:pt x="1635937" y="352675"/>
                </a:lnTo>
                <a:lnTo>
                  <a:pt x="1607190" y="317623"/>
                </a:lnTo>
                <a:lnTo>
                  <a:pt x="1576772" y="284053"/>
                </a:lnTo>
                <a:lnTo>
                  <a:pt x="1544746" y="252027"/>
                </a:lnTo>
                <a:lnTo>
                  <a:pt x="1511176" y="221609"/>
                </a:lnTo>
                <a:lnTo>
                  <a:pt x="1476124" y="192862"/>
                </a:lnTo>
                <a:lnTo>
                  <a:pt x="1439653" y="165849"/>
                </a:lnTo>
                <a:lnTo>
                  <a:pt x="1401828" y="140635"/>
                </a:lnTo>
                <a:lnTo>
                  <a:pt x="1362711" y="117281"/>
                </a:lnTo>
                <a:lnTo>
                  <a:pt x="1322365" y="95851"/>
                </a:lnTo>
                <a:lnTo>
                  <a:pt x="1280854" y="76408"/>
                </a:lnTo>
                <a:lnTo>
                  <a:pt x="1238240" y="59016"/>
                </a:lnTo>
                <a:lnTo>
                  <a:pt x="1194588" y="43738"/>
                </a:lnTo>
                <a:lnTo>
                  <a:pt x="1149960" y="30637"/>
                </a:lnTo>
                <a:lnTo>
                  <a:pt x="1104420" y="19776"/>
                </a:lnTo>
                <a:lnTo>
                  <a:pt x="1058031" y="11219"/>
                </a:lnTo>
                <a:lnTo>
                  <a:pt x="1010855" y="5028"/>
                </a:lnTo>
                <a:lnTo>
                  <a:pt x="962957" y="1267"/>
                </a:lnTo>
                <a:lnTo>
                  <a:pt x="914399" y="0"/>
                </a:lnTo>
                <a:close/>
              </a:path>
            </a:pathLst>
          </a:custGeom>
          <a:solidFill>
            <a:srgbClr val="003B6C">
              <a:alpha val="19999"/>
            </a:srgbClr>
          </a:solidFill>
        </p:spPr>
        <p:txBody>
          <a:bodyPr wrap="square" lIns="0" tIns="0" rIns="0" bIns="0" rtlCol="0"/>
          <a:lstStyle/>
          <a:p>
            <a:endParaRPr/>
          </a:p>
        </p:txBody>
      </p:sp>
      <p:sp>
        <p:nvSpPr>
          <p:cNvPr id="24" name="object 24"/>
          <p:cNvSpPr/>
          <p:nvPr/>
        </p:nvSpPr>
        <p:spPr>
          <a:xfrm>
            <a:off x="6423659" y="2520695"/>
            <a:ext cx="1827530" cy="1827530"/>
          </a:xfrm>
          <a:custGeom>
            <a:avLst/>
            <a:gdLst/>
            <a:ahLst/>
            <a:cxnLst/>
            <a:rect l="l" t="t" r="r" b="b"/>
            <a:pathLst>
              <a:path w="1827529" h="1827529">
                <a:moveTo>
                  <a:pt x="913638" y="0"/>
                </a:moveTo>
                <a:lnTo>
                  <a:pt x="865117" y="1266"/>
                </a:lnTo>
                <a:lnTo>
                  <a:pt x="817255" y="5023"/>
                </a:lnTo>
                <a:lnTo>
                  <a:pt x="770117" y="11208"/>
                </a:lnTo>
                <a:lnTo>
                  <a:pt x="723764" y="19758"/>
                </a:lnTo>
                <a:lnTo>
                  <a:pt x="678259" y="30609"/>
                </a:lnTo>
                <a:lnTo>
                  <a:pt x="633667" y="43698"/>
                </a:lnTo>
                <a:lnTo>
                  <a:pt x="590050" y="58962"/>
                </a:lnTo>
                <a:lnTo>
                  <a:pt x="547472" y="76339"/>
                </a:lnTo>
                <a:lnTo>
                  <a:pt x="505995" y="95764"/>
                </a:lnTo>
                <a:lnTo>
                  <a:pt x="465682" y="117174"/>
                </a:lnTo>
                <a:lnTo>
                  <a:pt x="426598" y="140508"/>
                </a:lnTo>
                <a:lnTo>
                  <a:pt x="388804" y="165700"/>
                </a:lnTo>
                <a:lnTo>
                  <a:pt x="352365" y="192689"/>
                </a:lnTo>
                <a:lnTo>
                  <a:pt x="317342" y="221411"/>
                </a:lnTo>
                <a:lnTo>
                  <a:pt x="283800" y="251802"/>
                </a:lnTo>
                <a:lnTo>
                  <a:pt x="251802" y="283800"/>
                </a:lnTo>
                <a:lnTo>
                  <a:pt x="221411" y="317342"/>
                </a:lnTo>
                <a:lnTo>
                  <a:pt x="192689" y="352365"/>
                </a:lnTo>
                <a:lnTo>
                  <a:pt x="165700" y="388804"/>
                </a:lnTo>
                <a:lnTo>
                  <a:pt x="140508" y="426598"/>
                </a:lnTo>
                <a:lnTo>
                  <a:pt x="117174" y="465682"/>
                </a:lnTo>
                <a:lnTo>
                  <a:pt x="95764" y="505995"/>
                </a:lnTo>
                <a:lnTo>
                  <a:pt x="76339" y="547472"/>
                </a:lnTo>
                <a:lnTo>
                  <a:pt x="58962" y="590050"/>
                </a:lnTo>
                <a:lnTo>
                  <a:pt x="43698" y="633667"/>
                </a:lnTo>
                <a:lnTo>
                  <a:pt x="30609" y="678259"/>
                </a:lnTo>
                <a:lnTo>
                  <a:pt x="19758" y="723764"/>
                </a:lnTo>
                <a:lnTo>
                  <a:pt x="11208" y="770117"/>
                </a:lnTo>
                <a:lnTo>
                  <a:pt x="5023" y="817255"/>
                </a:lnTo>
                <a:lnTo>
                  <a:pt x="1266" y="865117"/>
                </a:lnTo>
                <a:lnTo>
                  <a:pt x="0" y="913638"/>
                </a:lnTo>
                <a:lnTo>
                  <a:pt x="1266" y="962158"/>
                </a:lnTo>
                <a:lnTo>
                  <a:pt x="5023" y="1010020"/>
                </a:lnTo>
                <a:lnTo>
                  <a:pt x="11208" y="1057158"/>
                </a:lnTo>
                <a:lnTo>
                  <a:pt x="19758" y="1103511"/>
                </a:lnTo>
                <a:lnTo>
                  <a:pt x="30609" y="1149016"/>
                </a:lnTo>
                <a:lnTo>
                  <a:pt x="43698" y="1193608"/>
                </a:lnTo>
                <a:lnTo>
                  <a:pt x="58962" y="1237225"/>
                </a:lnTo>
                <a:lnTo>
                  <a:pt x="76339" y="1279803"/>
                </a:lnTo>
                <a:lnTo>
                  <a:pt x="95764" y="1321280"/>
                </a:lnTo>
                <a:lnTo>
                  <a:pt x="117174" y="1361593"/>
                </a:lnTo>
                <a:lnTo>
                  <a:pt x="140508" y="1400677"/>
                </a:lnTo>
                <a:lnTo>
                  <a:pt x="165700" y="1438471"/>
                </a:lnTo>
                <a:lnTo>
                  <a:pt x="192689" y="1474910"/>
                </a:lnTo>
                <a:lnTo>
                  <a:pt x="221411" y="1509933"/>
                </a:lnTo>
                <a:lnTo>
                  <a:pt x="251802" y="1543475"/>
                </a:lnTo>
                <a:lnTo>
                  <a:pt x="283800" y="1575473"/>
                </a:lnTo>
                <a:lnTo>
                  <a:pt x="317342" y="1605864"/>
                </a:lnTo>
                <a:lnTo>
                  <a:pt x="352365" y="1634586"/>
                </a:lnTo>
                <a:lnTo>
                  <a:pt x="388804" y="1661575"/>
                </a:lnTo>
                <a:lnTo>
                  <a:pt x="426598" y="1686767"/>
                </a:lnTo>
                <a:lnTo>
                  <a:pt x="465682" y="1710101"/>
                </a:lnTo>
                <a:lnTo>
                  <a:pt x="505995" y="1731511"/>
                </a:lnTo>
                <a:lnTo>
                  <a:pt x="547472" y="1750936"/>
                </a:lnTo>
                <a:lnTo>
                  <a:pt x="590050" y="1768313"/>
                </a:lnTo>
                <a:lnTo>
                  <a:pt x="633667" y="1783577"/>
                </a:lnTo>
                <a:lnTo>
                  <a:pt x="678259" y="1796666"/>
                </a:lnTo>
                <a:lnTo>
                  <a:pt x="723764" y="1807517"/>
                </a:lnTo>
                <a:lnTo>
                  <a:pt x="770117" y="1816067"/>
                </a:lnTo>
                <a:lnTo>
                  <a:pt x="817255" y="1822252"/>
                </a:lnTo>
                <a:lnTo>
                  <a:pt x="865117" y="1826009"/>
                </a:lnTo>
                <a:lnTo>
                  <a:pt x="913638" y="1827276"/>
                </a:lnTo>
                <a:lnTo>
                  <a:pt x="962158" y="1826009"/>
                </a:lnTo>
                <a:lnTo>
                  <a:pt x="1010020" y="1822252"/>
                </a:lnTo>
                <a:lnTo>
                  <a:pt x="1057158" y="1816067"/>
                </a:lnTo>
                <a:lnTo>
                  <a:pt x="1103511" y="1807517"/>
                </a:lnTo>
                <a:lnTo>
                  <a:pt x="1149016" y="1796666"/>
                </a:lnTo>
                <a:lnTo>
                  <a:pt x="1193608" y="1783577"/>
                </a:lnTo>
                <a:lnTo>
                  <a:pt x="1237225" y="1768313"/>
                </a:lnTo>
                <a:lnTo>
                  <a:pt x="1279803" y="1750936"/>
                </a:lnTo>
                <a:lnTo>
                  <a:pt x="1321280" y="1731511"/>
                </a:lnTo>
                <a:lnTo>
                  <a:pt x="1361593" y="1710101"/>
                </a:lnTo>
                <a:lnTo>
                  <a:pt x="1400677" y="1686767"/>
                </a:lnTo>
                <a:lnTo>
                  <a:pt x="1438471" y="1661575"/>
                </a:lnTo>
                <a:lnTo>
                  <a:pt x="1474910" y="1634586"/>
                </a:lnTo>
                <a:lnTo>
                  <a:pt x="1509933" y="1605864"/>
                </a:lnTo>
                <a:lnTo>
                  <a:pt x="1543475" y="1575473"/>
                </a:lnTo>
                <a:lnTo>
                  <a:pt x="1575473" y="1543475"/>
                </a:lnTo>
                <a:lnTo>
                  <a:pt x="1605864" y="1509933"/>
                </a:lnTo>
                <a:lnTo>
                  <a:pt x="1634586" y="1474910"/>
                </a:lnTo>
                <a:lnTo>
                  <a:pt x="1661575" y="1438471"/>
                </a:lnTo>
                <a:lnTo>
                  <a:pt x="1686767" y="1400677"/>
                </a:lnTo>
                <a:lnTo>
                  <a:pt x="1710101" y="1361593"/>
                </a:lnTo>
                <a:lnTo>
                  <a:pt x="1731511" y="1321280"/>
                </a:lnTo>
                <a:lnTo>
                  <a:pt x="1750936" y="1279803"/>
                </a:lnTo>
                <a:lnTo>
                  <a:pt x="1768313" y="1237225"/>
                </a:lnTo>
                <a:lnTo>
                  <a:pt x="1783577" y="1193608"/>
                </a:lnTo>
                <a:lnTo>
                  <a:pt x="1796666" y="1149016"/>
                </a:lnTo>
                <a:lnTo>
                  <a:pt x="1807517" y="1103511"/>
                </a:lnTo>
                <a:lnTo>
                  <a:pt x="1816067" y="1057158"/>
                </a:lnTo>
                <a:lnTo>
                  <a:pt x="1822252" y="1010020"/>
                </a:lnTo>
                <a:lnTo>
                  <a:pt x="1826009" y="962158"/>
                </a:lnTo>
                <a:lnTo>
                  <a:pt x="1827275" y="913638"/>
                </a:lnTo>
                <a:lnTo>
                  <a:pt x="1826009" y="865117"/>
                </a:lnTo>
                <a:lnTo>
                  <a:pt x="1822252" y="817255"/>
                </a:lnTo>
                <a:lnTo>
                  <a:pt x="1816067" y="770117"/>
                </a:lnTo>
                <a:lnTo>
                  <a:pt x="1807517" y="723764"/>
                </a:lnTo>
                <a:lnTo>
                  <a:pt x="1796666" y="678259"/>
                </a:lnTo>
                <a:lnTo>
                  <a:pt x="1783577" y="633667"/>
                </a:lnTo>
                <a:lnTo>
                  <a:pt x="1768313" y="590050"/>
                </a:lnTo>
                <a:lnTo>
                  <a:pt x="1750936" y="547472"/>
                </a:lnTo>
                <a:lnTo>
                  <a:pt x="1731511" y="505995"/>
                </a:lnTo>
                <a:lnTo>
                  <a:pt x="1710101" y="465682"/>
                </a:lnTo>
                <a:lnTo>
                  <a:pt x="1686767" y="426598"/>
                </a:lnTo>
                <a:lnTo>
                  <a:pt x="1661575" y="388804"/>
                </a:lnTo>
                <a:lnTo>
                  <a:pt x="1634586" y="352365"/>
                </a:lnTo>
                <a:lnTo>
                  <a:pt x="1605864" y="317342"/>
                </a:lnTo>
                <a:lnTo>
                  <a:pt x="1575473" y="283800"/>
                </a:lnTo>
                <a:lnTo>
                  <a:pt x="1543475" y="251802"/>
                </a:lnTo>
                <a:lnTo>
                  <a:pt x="1509933" y="221411"/>
                </a:lnTo>
                <a:lnTo>
                  <a:pt x="1474910" y="192689"/>
                </a:lnTo>
                <a:lnTo>
                  <a:pt x="1438471" y="165700"/>
                </a:lnTo>
                <a:lnTo>
                  <a:pt x="1400677" y="140508"/>
                </a:lnTo>
                <a:lnTo>
                  <a:pt x="1361593" y="117174"/>
                </a:lnTo>
                <a:lnTo>
                  <a:pt x="1321280" y="95764"/>
                </a:lnTo>
                <a:lnTo>
                  <a:pt x="1279803" y="76339"/>
                </a:lnTo>
                <a:lnTo>
                  <a:pt x="1237225" y="58962"/>
                </a:lnTo>
                <a:lnTo>
                  <a:pt x="1193608" y="43698"/>
                </a:lnTo>
                <a:lnTo>
                  <a:pt x="1149016" y="30609"/>
                </a:lnTo>
                <a:lnTo>
                  <a:pt x="1103511" y="19758"/>
                </a:lnTo>
                <a:lnTo>
                  <a:pt x="1057158" y="11208"/>
                </a:lnTo>
                <a:lnTo>
                  <a:pt x="1010020" y="5023"/>
                </a:lnTo>
                <a:lnTo>
                  <a:pt x="962158" y="1266"/>
                </a:lnTo>
                <a:lnTo>
                  <a:pt x="913638" y="0"/>
                </a:lnTo>
                <a:close/>
              </a:path>
            </a:pathLst>
          </a:custGeom>
          <a:solidFill>
            <a:srgbClr val="000000">
              <a:alpha val="34901"/>
            </a:srgbClr>
          </a:solidFill>
        </p:spPr>
        <p:txBody>
          <a:bodyPr wrap="square" lIns="0" tIns="0" rIns="0" bIns="0" rtlCol="0"/>
          <a:lstStyle/>
          <a:p>
            <a:endParaRPr/>
          </a:p>
        </p:txBody>
      </p:sp>
      <p:sp>
        <p:nvSpPr>
          <p:cNvPr id="25" name="object 25"/>
          <p:cNvSpPr/>
          <p:nvPr/>
        </p:nvSpPr>
        <p:spPr>
          <a:xfrm>
            <a:off x="7150607" y="3198876"/>
            <a:ext cx="373380" cy="459740"/>
          </a:xfrm>
          <a:custGeom>
            <a:avLst/>
            <a:gdLst/>
            <a:ahLst/>
            <a:cxnLst/>
            <a:rect l="l" t="t" r="r" b="b"/>
            <a:pathLst>
              <a:path w="373379" h="459739">
                <a:moveTo>
                  <a:pt x="202819" y="0"/>
                </a:moveTo>
                <a:lnTo>
                  <a:pt x="157508" y="6088"/>
                </a:lnTo>
                <a:lnTo>
                  <a:pt x="116774" y="23269"/>
                </a:lnTo>
                <a:lnTo>
                  <a:pt x="82248" y="49911"/>
                </a:lnTo>
                <a:lnTo>
                  <a:pt x="55564" y="84384"/>
                </a:lnTo>
                <a:lnTo>
                  <a:pt x="38356" y="125059"/>
                </a:lnTo>
                <a:lnTo>
                  <a:pt x="32258" y="170307"/>
                </a:lnTo>
                <a:lnTo>
                  <a:pt x="39745" y="220356"/>
                </a:lnTo>
                <a:lnTo>
                  <a:pt x="60721" y="264572"/>
                </a:lnTo>
                <a:lnTo>
                  <a:pt x="92962" y="300644"/>
                </a:lnTo>
                <a:lnTo>
                  <a:pt x="134239" y="326263"/>
                </a:lnTo>
                <a:lnTo>
                  <a:pt x="128652" y="333781"/>
                </a:lnTo>
                <a:lnTo>
                  <a:pt x="80895" y="368468"/>
                </a:lnTo>
                <a:lnTo>
                  <a:pt x="37373" y="386252"/>
                </a:lnTo>
                <a:lnTo>
                  <a:pt x="15494" y="395097"/>
                </a:lnTo>
                <a:lnTo>
                  <a:pt x="0" y="452119"/>
                </a:lnTo>
                <a:lnTo>
                  <a:pt x="3428" y="453390"/>
                </a:lnTo>
                <a:lnTo>
                  <a:pt x="5207" y="454151"/>
                </a:lnTo>
                <a:lnTo>
                  <a:pt x="6985" y="454406"/>
                </a:lnTo>
                <a:lnTo>
                  <a:pt x="54654" y="459412"/>
                </a:lnTo>
                <a:lnTo>
                  <a:pt x="100580" y="456787"/>
                </a:lnTo>
                <a:lnTo>
                  <a:pt x="144757" y="447035"/>
                </a:lnTo>
                <a:lnTo>
                  <a:pt x="187178" y="430664"/>
                </a:lnTo>
                <a:lnTo>
                  <a:pt x="227838" y="408178"/>
                </a:lnTo>
                <a:lnTo>
                  <a:pt x="262519" y="383846"/>
                </a:lnTo>
                <a:lnTo>
                  <a:pt x="296164" y="354240"/>
                </a:lnTo>
                <a:lnTo>
                  <a:pt x="326421" y="318722"/>
                </a:lnTo>
                <a:lnTo>
                  <a:pt x="350943" y="276653"/>
                </a:lnTo>
                <a:lnTo>
                  <a:pt x="367379" y="227394"/>
                </a:lnTo>
                <a:lnTo>
                  <a:pt x="373380" y="170307"/>
                </a:lnTo>
                <a:lnTo>
                  <a:pt x="367281" y="125059"/>
                </a:lnTo>
                <a:lnTo>
                  <a:pt x="350073" y="84384"/>
                </a:lnTo>
                <a:lnTo>
                  <a:pt x="323389" y="49911"/>
                </a:lnTo>
                <a:lnTo>
                  <a:pt x="288863" y="23269"/>
                </a:lnTo>
                <a:lnTo>
                  <a:pt x="248129" y="6088"/>
                </a:lnTo>
                <a:lnTo>
                  <a:pt x="202819" y="0"/>
                </a:lnTo>
                <a:close/>
              </a:path>
            </a:pathLst>
          </a:custGeom>
          <a:solidFill>
            <a:srgbClr val="FFFFFF"/>
          </a:solidFill>
        </p:spPr>
        <p:txBody>
          <a:bodyPr wrap="square" lIns="0" tIns="0" rIns="0" bIns="0" rtlCol="0"/>
          <a:lstStyle/>
          <a:p>
            <a:endParaRPr/>
          </a:p>
        </p:txBody>
      </p:sp>
      <p:sp>
        <p:nvSpPr>
          <p:cNvPr id="26" name="object 26"/>
          <p:cNvSpPr/>
          <p:nvPr/>
        </p:nvSpPr>
        <p:spPr>
          <a:xfrm>
            <a:off x="7061454" y="4654677"/>
            <a:ext cx="544068" cy="265938"/>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8898635" y="2522220"/>
            <a:ext cx="1825752" cy="1827275"/>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8895588" y="2520695"/>
            <a:ext cx="1828800" cy="1828800"/>
          </a:xfrm>
          <a:custGeom>
            <a:avLst/>
            <a:gdLst/>
            <a:ahLst/>
            <a:cxnLst/>
            <a:rect l="l" t="t" r="r" b="b"/>
            <a:pathLst>
              <a:path w="1828800" h="1828800">
                <a:moveTo>
                  <a:pt x="914400" y="0"/>
                </a:moveTo>
                <a:lnTo>
                  <a:pt x="865842" y="1267"/>
                </a:lnTo>
                <a:lnTo>
                  <a:pt x="817944" y="5028"/>
                </a:lnTo>
                <a:lnTo>
                  <a:pt x="770768" y="11219"/>
                </a:lnTo>
                <a:lnTo>
                  <a:pt x="724379" y="19776"/>
                </a:lnTo>
                <a:lnTo>
                  <a:pt x="678839" y="30637"/>
                </a:lnTo>
                <a:lnTo>
                  <a:pt x="634211" y="43738"/>
                </a:lnTo>
                <a:lnTo>
                  <a:pt x="590559" y="59016"/>
                </a:lnTo>
                <a:lnTo>
                  <a:pt x="547945" y="76408"/>
                </a:lnTo>
                <a:lnTo>
                  <a:pt x="506434" y="95851"/>
                </a:lnTo>
                <a:lnTo>
                  <a:pt x="466088" y="117281"/>
                </a:lnTo>
                <a:lnTo>
                  <a:pt x="426971" y="140635"/>
                </a:lnTo>
                <a:lnTo>
                  <a:pt x="389146" y="165849"/>
                </a:lnTo>
                <a:lnTo>
                  <a:pt x="352675" y="192862"/>
                </a:lnTo>
                <a:lnTo>
                  <a:pt x="317623" y="221609"/>
                </a:lnTo>
                <a:lnTo>
                  <a:pt x="284053" y="252027"/>
                </a:lnTo>
                <a:lnTo>
                  <a:pt x="252027" y="284053"/>
                </a:lnTo>
                <a:lnTo>
                  <a:pt x="221609" y="317623"/>
                </a:lnTo>
                <a:lnTo>
                  <a:pt x="192862" y="352675"/>
                </a:lnTo>
                <a:lnTo>
                  <a:pt x="165849" y="389146"/>
                </a:lnTo>
                <a:lnTo>
                  <a:pt x="140635" y="426971"/>
                </a:lnTo>
                <a:lnTo>
                  <a:pt x="117281" y="466088"/>
                </a:lnTo>
                <a:lnTo>
                  <a:pt x="95851" y="506434"/>
                </a:lnTo>
                <a:lnTo>
                  <a:pt x="76408" y="547945"/>
                </a:lnTo>
                <a:lnTo>
                  <a:pt x="59016" y="590559"/>
                </a:lnTo>
                <a:lnTo>
                  <a:pt x="43738" y="634211"/>
                </a:lnTo>
                <a:lnTo>
                  <a:pt x="30637" y="678839"/>
                </a:lnTo>
                <a:lnTo>
                  <a:pt x="19776" y="724379"/>
                </a:lnTo>
                <a:lnTo>
                  <a:pt x="11219" y="770768"/>
                </a:lnTo>
                <a:lnTo>
                  <a:pt x="5028" y="817944"/>
                </a:lnTo>
                <a:lnTo>
                  <a:pt x="1267" y="865842"/>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400" y="1828799"/>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800" y="914400"/>
                </a:lnTo>
                <a:lnTo>
                  <a:pt x="1827532" y="865842"/>
                </a:lnTo>
                <a:lnTo>
                  <a:pt x="1823771" y="817944"/>
                </a:lnTo>
                <a:lnTo>
                  <a:pt x="1817580" y="770768"/>
                </a:lnTo>
                <a:lnTo>
                  <a:pt x="1809023" y="724379"/>
                </a:lnTo>
                <a:lnTo>
                  <a:pt x="1798162" y="678839"/>
                </a:lnTo>
                <a:lnTo>
                  <a:pt x="1785061" y="634211"/>
                </a:lnTo>
                <a:lnTo>
                  <a:pt x="1769783" y="590559"/>
                </a:lnTo>
                <a:lnTo>
                  <a:pt x="1752391" y="547945"/>
                </a:lnTo>
                <a:lnTo>
                  <a:pt x="1732948" y="506434"/>
                </a:lnTo>
                <a:lnTo>
                  <a:pt x="1711518" y="466088"/>
                </a:lnTo>
                <a:lnTo>
                  <a:pt x="1688164" y="426971"/>
                </a:lnTo>
                <a:lnTo>
                  <a:pt x="1662950" y="389146"/>
                </a:lnTo>
                <a:lnTo>
                  <a:pt x="1635937" y="352675"/>
                </a:lnTo>
                <a:lnTo>
                  <a:pt x="1607190" y="317623"/>
                </a:lnTo>
                <a:lnTo>
                  <a:pt x="1576772" y="284053"/>
                </a:lnTo>
                <a:lnTo>
                  <a:pt x="1544746" y="252027"/>
                </a:lnTo>
                <a:lnTo>
                  <a:pt x="1511176" y="221609"/>
                </a:lnTo>
                <a:lnTo>
                  <a:pt x="1476124" y="192862"/>
                </a:lnTo>
                <a:lnTo>
                  <a:pt x="1439653" y="165849"/>
                </a:lnTo>
                <a:lnTo>
                  <a:pt x="1401828" y="140635"/>
                </a:lnTo>
                <a:lnTo>
                  <a:pt x="1362711" y="117281"/>
                </a:lnTo>
                <a:lnTo>
                  <a:pt x="1322365" y="95851"/>
                </a:lnTo>
                <a:lnTo>
                  <a:pt x="1280854" y="76408"/>
                </a:lnTo>
                <a:lnTo>
                  <a:pt x="1238240" y="59016"/>
                </a:lnTo>
                <a:lnTo>
                  <a:pt x="1194588" y="43738"/>
                </a:lnTo>
                <a:lnTo>
                  <a:pt x="1149960" y="30637"/>
                </a:lnTo>
                <a:lnTo>
                  <a:pt x="1104420" y="19776"/>
                </a:lnTo>
                <a:lnTo>
                  <a:pt x="1058031" y="11219"/>
                </a:lnTo>
                <a:lnTo>
                  <a:pt x="1010855" y="5028"/>
                </a:lnTo>
                <a:lnTo>
                  <a:pt x="962957" y="1267"/>
                </a:lnTo>
                <a:lnTo>
                  <a:pt x="914400" y="0"/>
                </a:lnTo>
                <a:close/>
              </a:path>
            </a:pathLst>
          </a:custGeom>
          <a:solidFill>
            <a:srgbClr val="003B6C">
              <a:alpha val="19999"/>
            </a:srgbClr>
          </a:solidFill>
        </p:spPr>
        <p:txBody>
          <a:bodyPr wrap="square" lIns="0" tIns="0" rIns="0" bIns="0" rtlCol="0"/>
          <a:lstStyle/>
          <a:p>
            <a:endParaRPr/>
          </a:p>
        </p:txBody>
      </p:sp>
      <p:sp>
        <p:nvSpPr>
          <p:cNvPr id="29" name="object 29"/>
          <p:cNvSpPr/>
          <p:nvPr/>
        </p:nvSpPr>
        <p:spPr>
          <a:xfrm>
            <a:off x="8895588" y="2520695"/>
            <a:ext cx="1827530" cy="1827530"/>
          </a:xfrm>
          <a:custGeom>
            <a:avLst/>
            <a:gdLst/>
            <a:ahLst/>
            <a:cxnLst/>
            <a:rect l="l" t="t" r="r" b="b"/>
            <a:pathLst>
              <a:path w="1827529" h="1827529">
                <a:moveTo>
                  <a:pt x="913637" y="0"/>
                </a:moveTo>
                <a:lnTo>
                  <a:pt x="865117" y="1266"/>
                </a:lnTo>
                <a:lnTo>
                  <a:pt x="817255" y="5023"/>
                </a:lnTo>
                <a:lnTo>
                  <a:pt x="770117" y="11208"/>
                </a:lnTo>
                <a:lnTo>
                  <a:pt x="723764" y="19758"/>
                </a:lnTo>
                <a:lnTo>
                  <a:pt x="678259" y="30609"/>
                </a:lnTo>
                <a:lnTo>
                  <a:pt x="633667" y="43698"/>
                </a:lnTo>
                <a:lnTo>
                  <a:pt x="590050" y="58962"/>
                </a:lnTo>
                <a:lnTo>
                  <a:pt x="547472" y="76339"/>
                </a:lnTo>
                <a:lnTo>
                  <a:pt x="505995" y="95764"/>
                </a:lnTo>
                <a:lnTo>
                  <a:pt x="465682" y="117174"/>
                </a:lnTo>
                <a:lnTo>
                  <a:pt x="426598" y="140508"/>
                </a:lnTo>
                <a:lnTo>
                  <a:pt x="388804" y="165700"/>
                </a:lnTo>
                <a:lnTo>
                  <a:pt x="352365" y="192689"/>
                </a:lnTo>
                <a:lnTo>
                  <a:pt x="317342" y="221411"/>
                </a:lnTo>
                <a:lnTo>
                  <a:pt x="283800" y="251802"/>
                </a:lnTo>
                <a:lnTo>
                  <a:pt x="251802" y="283800"/>
                </a:lnTo>
                <a:lnTo>
                  <a:pt x="221411" y="317342"/>
                </a:lnTo>
                <a:lnTo>
                  <a:pt x="192689" y="352365"/>
                </a:lnTo>
                <a:lnTo>
                  <a:pt x="165700" y="388804"/>
                </a:lnTo>
                <a:lnTo>
                  <a:pt x="140508" y="426598"/>
                </a:lnTo>
                <a:lnTo>
                  <a:pt x="117174" y="465682"/>
                </a:lnTo>
                <a:lnTo>
                  <a:pt x="95764" y="505995"/>
                </a:lnTo>
                <a:lnTo>
                  <a:pt x="76339" y="547472"/>
                </a:lnTo>
                <a:lnTo>
                  <a:pt x="58962" y="590050"/>
                </a:lnTo>
                <a:lnTo>
                  <a:pt x="43698" y="633667"/>
                </a:lnTo>
                <a:lnTo>
                  <a:pt x="30609" y="678259"/>
                </a:lnTo>
                <a:lnTo>
                  <a:pt x="19758" y="723764"/>
                </a:lnTo>
                <a:lnTo>
                  <a:pt x="11208" y="770117"/>
                </a:lnTo>
                <a:lnTo>
                  <a:pt x="5023" y="817255"/>
                </a:lnTo>
                <a:lnTo>
                  <a:pt x="1266" y="865117"/>
                </a:lnTo>
                <a:lnTo>
                  <a:pt x="0" y="913638"/>
                </a:lnTo>
                <a:lnTo>
                  <a:pt x="1266" y="962158"/>
                </a:lnTo>
                <a:lnTo>
                  <a:pt x="5023" y="1010020"/>
                </a:lnTo>
                <a:lnTo>
                  <a:pt x="11208" y="1057158"/>
                </a:lnTo>
                <a:lnTo>
                  <a:pt x="19758" y="1103511"/>
                </a:lnTo>
                <a:lnTo>
                  <a:pt x="30609" y="1149016"/>
                </a:lnTo>
                <a:lnTo>
                  <a:pt x="43698" y="1193608"/>
                </a:lnTo>
                <a:lnTo>
                  <a:pt x="58962" y="1237225"/>
                </a:lnTo>
                <a:lnTo>
                  <a:pt x="76339" y="1279803"/>
                </a:lnTo>
                <a:lnTo>
                  <a:pt x="95764" y="1321280"/>
                </a:lnTo>
                <a:lnTo>
                  <a:pt x="117174" y="1361593"/>
                </a:lnTo>
                <a:lnTo>
                  <a:pt x="140508" y="1400677"/>
                </a:lnTo>
                <a:lnTo>
                  <a:pt x="165700" y="1438471"/>
                </a:lnTo>
                <a:lnTo>
                  <a:pt x="192689" y="1474910"/>
                </a:lnTo>
                <a:lnTo>
                  <a:pt x="221411" y="1509933"/>
                </a:lnTo>
                <a:lnTo>
                  <a:pt x="251802" y="1543475"/>
                </a:lnTo>
                <a:lnTo>
                  <a:pt x="283800" y="1575473"/>
                </a:lnTo>
                <a:lnTo>
                  <a:pt x="317342" y="1605864"/>
                </a:lnTo>
                <a:lnTo>
                  <a:pt x="352365" y="1634586"/>
                </a:lnTo>
                <a:lnTo>
                  <a:pt x="388804" y="1661575"/>
                </a:lnTo>
                <a:lnTo>
                  <a:pt x="426598" y="1686767"/>
                </a:lnTo>
                <a:lnTo>
                  <a:pt x="465682" y="1710101"/>
                </a:lnTo>
                <a:lnTo>
                  <a:pt x="505995" y="1731511"/>
                </a:lnTo>
                <a:lnTo>
                  <a:pt x="547472" y="1750936"/>
                </a:lnTo>
                <a:lnTo>
                  <a:pt x="590050" y="1768313"/>
                </a:lnTo>
                <a:lnTo>
                  <a:pt x="633667" y="1783577"/>
                </a:lnTo>
                <a:lnTo>
                  <a:pt x="678259" y="1796666"/>
                </a:lnTo>
                <a:lnTo>
                  <a:pt x="723764" y="1807517"/>
                </a:lnTo>
                <a:lnTo>
                  <a:pt x="770117" y="1816067"/>
                </a:lnTo>
                <a:lnTo>
                  <a:pt x="817255" y="1822252"/>
                </a:lnTo>
                <a:lnTo>
                  <a:pt x="865117" y="1826009"/>
                </a:lnTo>
                <a:lnTo>
                  <a:pt x="913637" y="1827276"/>
                </a:lnTo>
                <a:lnTo>
                  <a:pt x="962158" y="1826009"/>
                </a:lnTo>
                <a:lnTo>
                  <a:pt x="1010020" y="1822252"/>
                </a:lnTo>
                <a:lnTo>
                  <a:pt x="1057158" y="1816067"/>
                </a:lnTo>
                <a:lnTo>
                  <a:pt x="1103511" y="1807517"/>
                </a:lnTo>
                <a:lnTo>
                  <a:pt x="1149016" y="1796666"/>
                </a:lnTo>
                <a:lnTo>
                  <a:pt x="1193608" y="1783577"/>
                </a:lnTo>
                <a:lnTo>
                  <a:pt x="1237225" y="1768313"/>
                </a:lnTo>
                <a:lnTo>
                  <a:pt x="1279803" y="1750936"/>
                </a:lnTo>
                <a:lnTo>
                  <a:pt x="1321280" y="1731511"/>
                </a:lnTo>
                <a:lnTo>
                  <a:pt x="1361593" y="1710101"/>
                </a:lnTo>
                <a:lnTo>
                  <a:pt x="1400677" y="1686767"/>
                </a:lnTo>
                <a:lnTo>
                  <a:pt x="1438471" y="1661575"/>
                </a:lnTo>
                <a:lnTo>
                  <a:pt x="1474910" y="1634586"/>
                </a:lnTo>
                <a:lnTo>
                  <a:pt x="1509933" y="1605864"/>
                </a:lnTo>
                <a:lnTo>
                  <a:pt x="1543475" y="1575473"/>
                </a:lnTo>
                <a:lnTo>
                  <a:pt x="1575473" y="1543475"/>
                </a:lnTo>
                <a:lnTo>
                  <a:pt x="1605864" y="1509933"/>
                </a:lnTo>
                <a:lnTo>
                  <a:pt x="1634586" y="1474910"/>
                </a:lnTo>
                <a:lnTo>
                  <a:pt x="1661575" y="1438471"/>
                </a:lnTo>
                <a:lnTo>
                  <a:pt x="1686767" y="1400677"/>
                </a:lnTo>
                <a:lnTo>
                  <a:pt x="1710101" y="1361593"/>
                </a:lnTo>
                <a:lnTo>
                  <a:pt x="1731511" y="1321280"/>
                </a:lnTo>
                <a:lnTo>
                  <a:pt x="1750936" y="1279803"/>
                </a:lnTo>
                <a:lnTo>
                  <a:pt x="1768313" y="1237225"/>
                </a:lnTo>
                <a:lnTo>
                  <a:pt x="1783577" y="1193608"/>
                </a:lnTo>
                <a:lnTo>
                  <a:pt x="1796666" y="1149016"/>
                </a:lnTo>
                <a:lnTo>
                  <a:pt x="1807517" y="1103511"/>
                </a:lnTo>
                <a:lnTo>
                  <a:pt x="1816067" y="1057158"/>
                </a:lnTo>
                <a:lnTo>
                  <a:pt x="1822252" y="1010020"/>
                </a:lnTo>
                <a:lnTo>
                  <a:pt x="1826009" y="962158"/>
                </a:lnTo>
                <a:lnTo>
                  <a:pt x="1827276" y="913638"/>
                </a:lnTo>
                <a:lnTo>
                  <a:pt x="1826009" y="865117"/>
                </a:lnTo>
                <a:lnTo>
                  <a:pt x="1822252" y="817255"/>
                </a:lnTo>
                <a:lnTo>
                  <a:pt x="1816067" y="770117"/>
                </a:lnTo>
                <a:lnTo>
                  <a:pt x="1807517" y="723764"/>
                </a:lnTo>
                <a:lnTo>
                  <a:pt x="1796666" y="678259"/>
                </a:lnTo>
                <a:lnTo>
                  <a:pt x="1783577" y="633667"/>
                </a:lnTo>
                <a:lnTo>
                  <a:pt x="1768313" y="590050"/>
                </a:lnTo>
                <a:lnTo>
                  <a:pt x="1750936" y="547472"/>
                </a:lnTo>
                <a:lnTo>
                  <a:pt x="1731511" y="505995"/>
                </a:lnTo>
                <a:lnTo>
                  <a:pt x="1710101" y="465682"/>
                </a:lnTo>
                <a:lnTo>
                  <a:pt x="1686767" y="426598"/>
                </a:lnTo>
                <a:lnTo>
                  <a:pt x="1661575" y="388804"/>
                </a:lnTo>
                <a:lnTo>
                  <a:pt x="1634586" y="352365"/>
                </a:lnTo>
                <a:lnTo>
                  <a:pt x="1605864" y="317342"/>
                </a:lnTo>
                <a:lnTo>
                  <a:pt x="1575473" y="283800"/>
                </a:lnTo>
                <a:lnTo>
                  <a:pt x="1543475" y="251802"/>
                </a:lnTo>
                <a:lnTo>
                  <a:pt x="1509933" y="221411"/>
                </a:lnTo>
                <a:lnTo>
                  <a:pt x="1474910" y="192689"/>
                </a:lnTo>
                <a:lnTo>
                  <a:pt x="1438471" y="165700"/>
                </a:lnTo>
                <a:lnTo>
                  <a:pt x="1400677" y="140508"/>
                </a:lnTo>
                <a:lnTo>
                  <a:pt x="1361593" y="117174"/>
                </a:lnTo>
                <a:lnTo>
                  <a:pt x="1321280" y="95764"/>
                </a:lnTo>
                <a:lnTo>
                  <a:pt x="1279803" y="76339"/>
                </a:lnTo>
                <a:lnTo>
                  <a:pt x="1237225" y="58962"/>
                </a:lnTo>
                <a:lnTo>
                  <a:pt x="1193608" y="43698"/>
                </a:lnTo>
                <a:lnTo>
                  <a:pt x="1149016" y="30609"/>
                </a:lnTo>
                <a:lnTo>
                  <a:pt x="1103511" y="19758"/>
                </a:lnTo>
                <a:lnTo>
                  <a:pt x="1057158" y="11208"/>
                </a:lnTo>
                <a:lnTo>
                  <a:pt x="1010020" y="5023"/>
                </a:lnTo>
                <a:lnTo>
                  <a:pt x="962158" y="1266"/>
                </a:lnTo>
                <a:lnTo>
                  <a:pt x="913637" y="0"/>
                </a:lnTo>
                <a:close/>
              </a:path>
            </a:pathLst>
          </a:custGeom>
          <a:solidFill>
            <a:srgbClr val="000000">
              <a:alpha val="34901"/>
            </a:srgbClr>
          </a:solidFill>
        </p:spPr>
        <p:txBody>
          <a:bodyPr wrap="square" lIns="0" tIns="0" rIns="0" bIns="0" rtlCol="0"/>
          <a:lstStyle/>
          <a:p>
            <a:endParaRPr/>
          </a:p>
        </p:txBody>
      </p:sp>
      <p:sp>
        <p:nvSpPr>
          <p:cNvPr id="30" name="object 30"/>
          <p:cNvSpPr/>
          <p:nvPr/>
        </p:nvSpPr>
        <p:spPr>
          <a:xfrm>
            <a:off x="9575292" y="3200400"/>
            <a:ext cx="467995" cy="467995"/>
          </a:xfrm>
          <a:custGeom>
            <a:avLst/>
            <a:gdLst/>
            <a:ahLst/>
            <a:cxnLst/>
            <a:rect l="l" t="t" r="r" b="b"/>
            <a:pathLst>
              <a:path w="467995" h="467995">
                <a:moveTo>
                  <a:pt x="334390" y="399796"/>
                </a:moveTo>
                <a:lnTo>
                  <a:pt x="133730" y="399796"/>
                </a:lnTo>
                <a:lnTo>
                  <a:pt x="146188" y="406822"/>
                </a:lnTo>
                <a:lnTo>
                  <a:pt x="159289" y="412861"/>
                </a:lnTo>
                <a:lnTo>
                  <a:pt x="172914" y="417923"/>
                </a:lnTo>
                <a:lnTo>
                  <a:pt x="186943" y="422020"/>
                </a:lnTo>
                <a:lnTo>
                  <a:pt x="186943" y="467868"/>
                </a:lnTo>
                <a:lnTo>
                  <a:pt x="280161" y="467868"/>
                </a:lnTo>
                <a:lnTo>
                  <a:pt x="280161" y="422275"/>
                </a:lnTo>
                <a:lnTo>
                  <a:pt x="294475" y="418244"/>
                </a:lnTo>
                <a:lnTo>
                  <a:pt x="308276" y="413083"/>
                </a:lnTo>
                <a:lnTo>
                  <a:pt x="321577" y="406898"/>
                </a:lnTo>
                <a:lnTo>
                  <a:pt x="334390" y="399796"/>
                </a:lnTo>
                <a:close/>
              </a:path>
              <a:path w="467995" h="467995">
                <a:moveTo>
                  <a:pt x="396973" y="399796"/>
                </a:moveTo>
                <a:lnTo>
                  <a:pt x="334390" y="399796"/>
                </a:lnTo>
                <a:lnTo>
                  <a:pt x="340847" y="406898"/>
                </a:lnTo>
                <a:lnTo>
                  <a:pt x="364362" y="432562"/>
                </a:lnTo>
                <a:lnTo>
                  <a:pt x="396973" y="399796"/>
                </a:lnTo>
                <a:close/>
              </a:path>
              <a:path w="467995" h="467995">
                <a:moveTo>
                  <a:pt x="467867" y="187198"/>
                </a:moveTo>
                <a:lnTo>
                  <a:pt x="0" y="187198"/>
                </a:lnTo>
                <a:lnTo>
                  <a:pt x="0" y="280415"/>
                </a:lnTo>
                <a:lnTo>
                  <a:pt x="45592" y="280415"/>
                </a:lnTo>
                <a:lnTo>
                  <a:pt x="49783" y="294596"/>
                </a:lnTo>
                <a:lnTo>
                  <a:pt x="54927" y="308324"/>
                </a:lnTo>
                <a:lnTo>
                  <a:pt x="61023" y="321528"/>
                </a:lnTo>
                <a:lnTo>
                  <a:pt x="68072" y="334137"/>
                </a:lnTo>
                <a:lnTo>
                  <a:pt x="34543" y="363600"/>
                </a:lnTo>
                <a:lnTo>
                  <a:pt x="77924" y="406898"/>
                </a:lnTo>
                <a:lnTo>
                  <a:pt x="103124" y="432181"/>
                </a:lnTo>
                <a:lnTo>
                  <a:pt x="110728" y="424049"/>
                </a:lnTo>
                <a:lnTo>
                  <a:pt x="133730" y="399796"/>
                </a:lnTo>
                <a:lnTo>
                  <a:pt x="396973" y="399796"/>
                </a:lnTo>
                <a:lnTo>
                  <a:pt x="431673" y="364998"/>
                </a:lnTo>
                <a:lnTo>
                  <a:pt x="415607" y="349869"/>
                </a:lnTo>
                <a:lnTo>
                  <a:pt x="399541" y="335025"/>
                </a:lnTo>
                <a:lnTo>
                  <a:pt x="406576" y="322357"/>
                </a:lnTo>
                <a:lnTo>
                  <a:pt x="412765" y="309117"/>
                </a:lnTo>
                <a:lnTo>
                  <a:pt x="418026" y="295306"/>
                </a:lnTo>
                <a:lnTo>
                  <a:pt x="422275" y="280924"/>
                </a:lnTo>
                <a:lnTo>
                  <a:pt x="467867" y="280924"/>
                </a:lnTo>
                <a:lnTo>
                  <a:pt x="467867" y="187198"/>
                </a:lnTo>
                <a:close/>
              </a:path>
              <a:path w="467995" h="467995">
                <a:moveTo>
                  <a:pt x="103758" y="35687"/>
                </a:moveTo>
                <a:lnTo>
                  <a:pt x="86296" y="52782"/>
                </a:lnTo>
                <a:lnTo>
                  <a:pt x="35432" y="103377"/>
                </a:lnTo>
                <a:lnTo>
                  <a:pt x="43422" y="110942"/>
                </a:lnTo>
                <a:lnTo>
                  <a:pt x="67817" y="133730"/>
                </a:lnTo>
                <a:lnTo>
                  <a:pt x="60809" y="146300"/>
                </a:lnTo>
                <a:lnTo>
                  <a:pt x="54800" y="159416"/>
                </a:lnTo>
                <a:lnTo>
                  <a:pt x="49694" y="173226"/>
                </a:lnTo>
                <a:lnTo>
                  <a:pt x="45592" y="187198"/>
                </a:lnTo>
                <a:lnTo>
                  <a:pt x="422275" y="187198"/>
                </a:lnTo>
                <a:lnTo>
                  <a:pt x="418234" y="173226"/>
                </a:lnTo>
                <a:lnTo>
                  <a:pt x="413194" y="159718"/>
                </a:lnTo>
                <a:lnTo>
                  <a:pt x="407201" y="146710"/>
                </a:lnTo>
                <a:lnTo>
                  <a:pt x="400303" y="134238"/>
                </a:lnTo>
                <a:lnTo>
                  <a:pt x="416274" y="119078"/>
                </a:lnTo>
                <a:lnTo>
                  <a:pt x="424342" y="111504"/>
                </a:lnTo>
                <a:lnTo>
                  <a:pt x="432434" y="104012"/>
                </a:lnTo>
                <a:lnTo>
                  <a:pt x="396605" y="68072"/>
                </a:lnTo>
                <a:lnTo>
                  <a:pt x="133730" y="68072"/>
                </a:lnTo>
                <a:lnTo>
                  <a:pt x="118745" y="51974"/>
                </a:lnTo>
                <a:lnTo>
                  <a:pt x="111192" y="43818"/>
                </a:lnTo>
                <a:lnTo>
                  <a:pt x="103758" y="35687"/>
                </a:lnTo>
                <a:close/>
              </a:path>
              <a:path w="467995" h="467995">
                <a:moveTo>
                  <a:pt x="280669" y="0"/>
                </a:moveTo>
                <a:lnTo>
                  <a:pt x="186943" y="0"/>
                </a:lnTo>
                <a:lnTo>
                  <a:pt x="186943" y="45847"/>
                </a:lnTo>
                <a:lnTo>
                  <a:pt x="172914" y="49980"/>
                </a:lnTo>
                <a:lnTo>
                  <a:pt x="159289" y="55102"/>
                </a:lnTo>
                <a:lnTo>
                  <a:pt x="146188" y="61152"/>
                </a:lnTo>
                <a:lnTo>
                  <a:pt x="133730" y="68072"/>
                </a:lnTo>
                <a:lnTo>
                  <a:pt x="334644" y="68072"/>
                </a:lnTo>
                <a:lnTo>
                  <a:pt x="321943" y="60969"/>
                </a:lnTo>
                <a:lnTo>
                  <a:pt x="308657" y="54784"/>
                </a:lnTo>
                <a:lnTo>
                  <a:pt x="294872" y="49623"/>
                </a:lnTo>
                <a:lnTo>
                  <a:pt x="280669" y="45592"/>
                </a:lnTo>
                <a:lnTo>
                  <a:pt x="280669" y="0"/>
                </a:lnTo>
                <a:close/>
              </a:path>
              <a:path w="467995" h="467995">
                <a:moveTo>
                  <a:pt x="364743" y="36195"/>
                </a:moveTo>
                <a:lnTo>
                  <a:pt x="349789" y="52085"/>
                </a:lnTo>
                <a:lnTo>
                  <a:pt x="334644" y="68072"/>
                </a:lnTo>
                <a:lnTo>
                  <a:pt x="396605" y="68072"/>
                </a:lnTo>
                <a:lnTo>
                  <a:pt x="364743" y="36195"/>
                </a:lnTo>
                <a:close/>
              </a:path>
            </a:pathLst>
          </a:custGeom>
          <a:solidFill>
            <a:srgbClr val="FFFFFF"/>
          </a:solidFill>
        </p:spPr>
        <p:txBody>
          <a:bodyPr wrap="square" lIns="0" tIns="0" rIns="0" bIns="0" rtlCol="0"/>
          <a:lstStyle/>
          <a:p>
            <a:endParaRPr/>
          </a:p>
        </p:txBody>
      </p:sp>
      <p:sp>
        <p:nvSpPr>
          <p:cNvPr id="31" name="object 31"/>
          <p:cNvSpPr/>
          <p:nvPr/>
        </p:nvSpPr>
        <p:spPr>
          <a:xfrm>
            <a:off x="9530588" y="4655439"/>
            <a:ext cx="552576" cy="264668"/>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4213859" y="1650492"/>
            <a:ext cx="3674745" cy="344805"/>
          </a:xfrm>
          <a:custGeom>
            <a:avLst/>
            <a:gdLst/>
            <a:ahLst/>
            <a:cxnLst/>
            <a:rect l="l" t="t" r="r" b="b"/>
            <a:pathLst>
              <a:path w="3674745" h="344805">
                <a:moveTo>
                  <a:pt x="0" y="344424"/>
                </a:moveTo>
                <a:lnTo>
                  <a:pt x="3674364" y="344424"/>
                </a:lnTo>
                <a:lnTo>
                  <a:pt x="3674364" y="0"/>
                </a:lnTo>
                <a:lnTo>
                  <a:pt x="0" y="0"/>
                </a:lnTo>
                <a:lnTo>
                  <a:pt x="0" y="344424"/>
                </a:lnTo>
                <a:close/>
              </a:path>
            </a:pathLst>
          </a:custGeom>
          <a:solidFill>
            <a:srgbClr val="FFFFFF"/>
          </a:solid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3115310" cy="697230"/>
          </a:xfrm>
          <a:prstGeom prst="rect">
            <a:avLst/>
          </a:prstGeom>
        </p:spPr>
        <p:txBody>
          <a:bodyPr vert="horz" wrap="square" lIns="0" tIns="13335" rIns="0" bIns="0" rtlCol="0">
            <a:spAutoFit/>
          </a:bodyPr>
          <a:lstStyle/>
          <a:p>
            <a:pPr marL="12700">
              <a:lnSpc>
                <a:spcPct val="100000"/>
              </a:lnSpc>
              <a:spcBef>
                <a:spcPts val="105"/>
              </a:spcBef>
            </a:pPr>
            <a:r>
              <a:rPr sz="4400" u="none" spc="-50" dirty="0">
                <a:latin typeface="Calibri Light"/>
                <a:cs typeface="Calibri Light"/>
              </a:rPr>
              <a:t>Translator </a:t>
            </a:r>
            <a:r>
              <a:rPr sz="4400" u="none" spc="-10" dirty="0">
                <a:latin typeface="Calibri Light"/>
                <a:cs typeface="Calibri Light"/>
              </a:rPr>
              <a:t>API</a:t>
            </a:r>
            <a:endParaRPr sz="4400">
              <a:latin typeface="Calibri Light"/>
              <a:cs typeface="Calibri Light"/>
            </a:endParaRPr>
          </a:p>
        </p:txBody>
      </p:sp>
      <p:sp>
        <p:nvSpPr>
          <p:cNvPr id="3" name="object 3"/>
          <p:cNvSpPr txBox="1"/>
          <p:nvPr/>
        </p:nvSpPr>
        <p:spPr>
          <a:xfrm>
            <a:off x="916939" y="1793189"/>
            <a:ext cx="10050780" cy="2885440"/>
          </a:xfrm>
          <a:prstGeom prst="rect">
            <a:avLst/>
          </a:prstGeom>
        </p:spPr>
        <p:txBody>
          <a:bodyPr vert="horz" wrap="square" lIns="0" tIns="55244" rIns="0" bIns="0" rtlCol="0">
            <a:spAutoFit/>
          </a:bodyPr>
          <a:lstStyle/>
          <a:p>
            <a:pPr marL="241300" marR="5080" lvl="0" indent="-228600" algn="l" defTabSz="914400" rtl="0" eaLnBrk="1" fontAlgn="auto" latinLnBrk="0" hangingPunct="1">
              <a:lnSpc>
                <a:spcPct val="90000"/>
              </a:lnSpc>
              <a:spcBef>
                <a:spcPts val="434"/>
              </a:spcBef>
              <a:spcAft>
                <a:spcPts val="0"/>
              </a:spcAft>
              <a:buClrTx/>
              <a:buSzTx/>
              <a:buFont typeface="Arial"/>
              <a:buChar char="•"/>
              <a:tabLst>
                <a:tab pos="241300" algn="l"/>
              </a:tabLst>
              <a:defRPr/>
            </a:pPr>
            <a:r>
              <a:rPr kumimoji="0" sz="2800" b="0" i="0" u="none" strike="noStrike" kern="1200" cap="none" spc="-5" normalizeH="0" baseline="0" noProof="0" dirty="0">
                <a:ln>
                  <a:noFill/>
                </a:ln>
                <a:solidFill>
                  <a:prstClr val="black"/>
                </a:solidFill>
                <a:effectLst/>
                <a:uLnTx/>
                <a:uFillTx/>
                <a:latin typeface="Calibri"/>
                <a:ea typeface="+mn-ea"/>
                <a:cs typeface="Calibri"/>
              </a:rPr>
              <a:t>Add speech </a:t>
            </a:r>
            <a:r>
              <a:rPr kumimoji="0" sz="2800" b="0" i="0" u="none" strike="noStrike" kern="1200" cap="none" spc="-15" normalizeH="0" baseline="0" noProof="0" dirty="0">
                <a:ln>
                  <a:noFill/>
                </a:ln>
                <a:solidFill>
                  <a:prstClr val="black"/>
                </a:solidFill>
                <a:effectLst/>
                <a:uLnTx/>
                <a:uFillTx/>
                <a:latin typeface="Calibri"/>
                <a:ea typeface="+mn-ea"/>
                <a:cs typeface="Calibri"/>
              </a:rPr>
              <a:t>translation, </a:t>
            </a:r>
            <a:r>
              <a:rPr kumimoji="0" sz="2800" b="0" i="0" u="none" strike="noStrike" kern="1200" cap="none" spc="-25" normalizeH="0" baseline="0" noProof="0" dirty="0">
                <a:ln>
                  <a:noFill/>
                </a:ln>
                <a:solidFill>
                  <a:prstClr val="black"/>
                </a:solidFill>
                <a:effectLst/>
                <a:uLnTx/>
                <a:uFillTx/>
                <a:latin typeface="Calibri"/>
                <a:ea typeface="+mn-ea"/>
                <a:cs typeface="Calibri"/>
              </a:rPr>
              <a:t>for </a:t>
            </a:r>
            <a:r>
              <a:rPr kumimoji="0" sz="2800" b="0" i="0" u="none" strike="noStrike" kern="1200" cap="none" spc="-20" normalizeH="0" baseline="0" noProof="0" dirty="0">
                <a:ln>
                  <a:noFill/>
                </a:ln>
                <a:solidFill>
                  <a:prstClr val="black"/>
                </a:solidFill>
                <a:effectLst/>
                <a:uLnTx/>
                <a:uFillTx/>
                <a:latin typeface="Calibri"/>
                <a:ea typeface="+mn-ea"/>
                <a:cs typeface="Calibri"/>
              </a:rPr>
              <a:t>any </a:t>
            </a:r>
            <a:r>
              <a:rPr kumimoji="0" sz="2800" b="0" i="0" u="none" strike="noStrike" kern="1200" cap="none" spc="-5" normalizeH="0" baseline="0" noProof="0" dirty="0">
                <a:ln>
                  <a:noFill/>
                </a:ln>
                <a:solidFill>
                  <a:prstClr val="black"/>
                </a:solidFill>
                <a:effectLst/>
                <a:uLnTx/>
                <a:uFillTx/>
                <a:latin typeface="Calibri"/>
                <a:ea typeface="+mn-ea"/>
                <a:cs typeface="Calibri"/>
              </a:rPr>
              <a:t>of the 9 </a:t>
            </a:r>
            <a:r>
              <a:rPr kumimoji="0" sz="2800" b="0" i="0" u="none" strike="noStrike" kern="1200" cap="none" spc="-10" normalizeH="0" baseline="0" noProof="0" dirty="0">
                <a:ln>
                  <a:noFill/>
                </a:ln>
                <a:solidFill>
                  <a:prstClr val="black"/>
                </a:solidFill>
                <a:effectLst/>
                <a:uLnTx/>
                <a:uFillTx/>
                <a:latin typeface="Calibri"/>
                <a:ea typeface="+mn-ea"/>
                <a:cs typeface="Calibri"/>
              </a:rPr>
              <a:t>supported </a:t>
            </a:r>
            <a:r>
              <a:rPr kumimoji="0" sz="2800" b="0" i="0" u="none" strike="noStrike" kern="1200" cap="none" spc="-5" normalizeH="0" baseline="0" noProof="0" dirty="0">
                <a:ln>
                  <a:noFill/>
                </a:ln>
                <a:solidFill>
                  <a:prstClr val="black"/>
                </a:solidFill>
                <a:effectLst/>
                <a:uLnTx/>
                <a:uFillTx/>
                <a:latin typeface="Calibri"/>
                <a:ea typeface="+mn-ea"/>
                <a:cs typeface="Calibri"/>
              </a:rPr>
              <a:t>languages, and  </a:t>
            </a:r>
            <a:r>
              <a:rPr kumimoji="0" sz="2800" b="0" i="0" u="none" strike="noStrike" kern="1200" cap="none" spc="-20" normalizeH="0" baseline="0" noProof="0" dirty="0">
                <a:ln>
                  <a:noFill/>
                </a:ln>
                <a:solidFill>
                  <a:prstClr val="black"/>
                </a:solidFill>
                <a:effectLst/>
                <a:uLnTx/>
                <a:uFillTx/>
                <a:latin typeface="Calibri"/>
                <a:ea typeface="+mn-ea"/>
                <a:cs typeface="Calibri"/>
              </a:rPr>
              <a:t>text </a:t>
            </a:r>
            <a:r>
              <a:rPr kumimoji="0" sz="2800" b="0" i="0" u="none" strike="noStrike" kern="1200" cap="none" spc="-10" normalizeH="0" baseline="0" noProof="0" dirty="0">
                <a:ln>
                  <a:noFill/>
                </a:ln>
                <a:solidFill>
                  <a:prstClr val="black"/>
                </a:solidFill>
                <a:effectLst/>
                <a:uLnTx/>
                <a:uFillTx/>
                <a:latin typeface="Calibri"/>
                <a:ea typeface="+mn-ea"/>
                <a:cs typeface="Calibri"/>
              </a:rPr>
              <a:t>translation, </a:t>
            </a:r>
            <a:r>
              <a:rPr kumimoji="0" sz="2800" b="0" i="0" u="none" strike="noStrike" kern="1200" cap="none" spc="-25" normalizeH="0" baseline="0" noProof="0" dirty="0">
                <a:ln>
                  <a:noFill/>
                </a:ln>
                <a:solidFill>
                  <a:prstClr val="black"/>
                </a:solidFill>
                <a:effectLst/>
                <a:uLnTx/>
                <a:uFillTx/>
                <a:latin typeface="Calibri"/>
                <a:ea typeface="+mn-ea"/>
                <a:cs typeface="Calibri"/>
              </a:rPr>
              <a:t>for </a:t>
            </a:r>
            <a:r>
              <a:rPr kumimoji="0" sz="2800" b="0" i="0" u="none" strike="noStrike" kern="1200" cap="none" spc="-20" normalizeH="0" baseline="0" noProof="0" dirty="0">
                <a:ln>
                  <a:noFill/>
                </a:ln>
                <a:solidFill>
                  <a:prstClr val="black"/>
                </a:solidFill>
                <a:effectLst/>
                <a:uLnTx/>
                <a:uFillTx/>
                <a:latin typeface="Calibri"/>
                <a:ea typeface="+mn-ea"/>
                <a:cs typeface="Calibri"/>
              </a:rPr>
              <a:t>any </a:t>
            </a:r>
            <a:r>
              <a:rPr kumimoji="0" sz="2800" b="0" i="0" u="none" strike="noStrike" kern="1200" cap="none" spc="-5" normalizeH="0" baseline="0" noProof="0" dirty="0">
                <a:ln>
                  <a:noFill/>
                </a:ln>
                <a:solidFill>
                  <a:prstClr val="black"/>
                </a:solidFill>
                <a:effectLst/>
                <a:uLnTx/>
                <a:uFillTx/>
                <a:latin typeface="Calibri"/>
                <a:ea typeface="+mn-ea"/>
                <a:cs typeface="Calibri"/>
              </a:rPr>
              <a:t>of the 60 </a:t>
            </a:r>
            <a:r>
              <a:rPr kumimoji="0" sz="2800" b="0" i="0" u="none" strike="noStrike" kern="1200" cap="none" spc="-10" normalizeH="0" baseline="0" noProof="0" dirty="0">
                <a:ln>
                  <a:noFill/>
                </a:ln>
                <a:solidFill>
                  <a:prstClr val="black"/>
                </a:solidFill>
                <a:effectLst/>
                <a:uLnTx/>
                <a:uFillTx/>
                <a:latin typeface="Calibri"/>
                <a:ea typeface="+mn-ea"/>
                <a:cs typeface="Calibri"/>
              </a:rPr>
              <a:t>supported </a:t>
            </a:r>
            <a:r>
              <a:rPr kumimoji="0" sz="2800" b="0" i="0" u="none" strike="noStrike" kern="1200" cap="none" spc="-5" normalizeH="0" baseline="0" noProof="0" dirty="0">
                <a:ln>
                  <a:noFill/>
                </a:ln>
                <a:solidFill>
                  <a:prstClr val="black"/>
                </a:solidFill>
                <a:effectLst/>
                <a:uLnTx/>
                <a:uFillTx/>
                <a:latin typeface="Calibri"/>
                <a:ea typeface="+mn-ea"/>
                <a:cs typeface="Calibri"/>
              </a:rPr>
              <a:t>languages, </a:t>
            </a:r>
            <a:r>
              <a:rPr kumimoji="0" sz="2800" b="0" i="0" u="none" strike="noStrike" kern="1200" cap="none" spc="-15" normalizeH="0" baseline="0" noProof="0" dirty="0">
                <a:ln>
                  <a:noFill/>
                </a:ln>
                <a:solidFill>
                  <a:prstClr val="black"/>
                </a:solidFill>
                <a:effectLst/>
                <a:uLnTx/>
                <a:uFillTx/>
                <a:latin typeface="Calibri"/>
                <a:ea typeface="+mn-ea"/>
                <a:cs typeface="Calibri"/>
              </a:rPr>
              <a:t>to </a:t>
            </a:r>
            <a:r>
              <a:rPr kumimoji="0" sz="2800" b="0" i="0" u="none" strike="noStrike" kern="1200" cap="none" spc="-20" normalizeH="0" baseline="0" noProof="0" dirty="0">
                <a:ln>
                  <a:noFill/>
                </a:ln>
                <a:solidFill>
                  <a:prstClr val="black"/>
                </a:solidFill>
                <a:effectLst/>
                <a:uLnTx/>
                <a:uFillTx/>
                <a:latin typeface="Calibri"/>
                <a:ea typeface="+mn-ea"/>
                <a:cs typeface="Calibri"/>
              </a:rPr>
              <a:t>your </a:t>
            </a:r>
            <a:r>
              <a:rPr kumimoji="0" sz="2800" b="0" i="0" u="none" strike="noStrike" kern="1200" cap="none" spc="-5" normalizeH="0" baseline="0" noProof="0" dirty="0">
                <a:ln>
                  <a:noFill/>
                </a:ln>
                <a:solidFill>
                  <a:prstClr val="black"/>
                </a:solidFill>
                <a:effectLst/>
                <a:uLnTx/>
                <a:uFillTx/>
                <a:latin typeface="Calibri"/>
                <a:ea typeface="+mn-ea"/>
                <a:cs typeface="Calibri"/>
              </a:rPr>
              <a:t>app.  </a:t>
            </a:r>
            <a:r>
              <a:rPr kumimoji="0" sz="2800" b="0" i="0" u="none" strike="noStrike" kern="1200" cap="none" spc="-20" normalizeH="0" baseline="0" noProof="0" dirty="0">
                <a:ln>
                  <a:noFill/>
                </a:ln>
                <a:solidFill>
                  <a:prstClr val="black"/>
                </a:solidFill>
                <a:effectLst/>
                <a:uLnTx/>
                <a:uFillTx/>
                <a:latin typeface="Calibri"/>
                <a:ea typeface="+mn-ea"/>
                <a:cs typeface="Calibri"/>
              </a:rPr>
              <a:t>Grow </a:t>
            </a:r>
            <a:r>
              <a:rPr kumimoji="0" sz="2800" b="0" i="0" u="none" strike="noStrike" kern="1200" cap="none" spc="-15" normalizeH="0" baseline="0" noProof="0" dirty="0">
                <a:ln>
                  <a:noFill/>
                </a:ln>
                <a:solidFill>
                  <a:prstClr val="black"/>
                </a:solidFill>
                <a:effectLst/>
                <a:uLnTx/>
                <a:uFillTx/>
                <a:latin typeface="Calibri"/>
                <a:ea typeface="+mn-ea"/>
                <a:cs typeface="Calibri"/>
              </a:rPr>
              <a:t>your </a:t>
            </a:r>
            <a:r>
              <a:rPr kumimoji="0" sz="2800" b="0" i="0" u="none" strike="noStrike" kern="1200" cap="none" spc="-10" normalizeH="0" baseline="0" noProof="0" dirty="0">
                <a:ln>
                  <a:noFill/>
                </a:ln>
                <a:solidFill>
                  <a:prstClr val="black"/>
                </a:solidFill>
                <a:effectLst/>
                <a:uLnTx/>
                <a:uFillTx/>
                <a:latin typeface="Calibri"/>
                <a:ea typeface="+mn-ea"/>
                <a:cs typeface="Calibri"/>
              </a:rPr>
              <a:t>potential user base </a:t>
            </a:r>
            <a:r>
              <a:rPr kumimoji="0" sz="2800" b="0" i="0" u="none" strike="noStrike" kern="1200" cap="none" spc="-15" normalizeH="0" baseline="0" noProof="0" dirty="0">
                <a:ln>
                  <a:noFill/>
                </a:ln>
                <a:solidFill>
                  <a:prstClr val="black"/>
                </a:solidFill>
                <a:effectLst/>
                <a:uLnTx/>
                <a:uFillTx/>
                <a:latin typeface="Calibri"/>
                <a:ea typeface="+mn-ea"/>
                <a:cs typeface="Calibri"/>
              </a:rPr>
              <a:t>by </a:t>
            </a:r>
            <a:r>
              <a:rPr kumimoji="0" sz="2800" b="0" i="0" u="none" strike="noStrike" kern="1200" cap="none" spc="-10" normalizeH="0" baseline="0" noProof="0" dirty="0">
                <a:ln>
                  <a:noFill/>
                </a:ln>
                <a:solidFill>
                  <a:prstClr val="black"/>
                </a:solidFill>
                <a:effectLst/>
                <a:uLnTx/>
                <a:uFillTx/>
                <a:latin typeface="Calibri"/>
                <a:ea typeface="+mn-ea"/>
                <a:cs typeface="Calibri"/>
              </a:rPr>
              <a:t>localizing </a:t>
            </a:r>
            <a:r>
              <a:rPr kumimoji="0" sz="2800" b="0" i="0" u="none" strike="noStrike" kern="1200" cap="none" spc="-15" normalizeH="0" baseline="0" noProof="0" dirty="0">
                <a:ln>
                  <a:noFill/>
                </a:ln>
                <a:solidFill>
                  <a:prstClr val="black"/>
                </a:solidFill>
                <a:effectLst/>
                <a:uLnTx/>
                <a:uFillTx/>
                <a:latin typeface="Calibri"/>
                <a:ea typeface="+mn-ea"/>
                <a:cs typeface="Calibri"/>
              </a:rPr>
              <a:t>your </a:t>
            </a:r>
            <a:r>
              <a:rPr kumimoji="0" sz="2800" b="0" i="0" u="none" strike="noStrike" kern="1200" cap="none" spc="-5" normalizeH="0" baseline="0" noProof="0" dirty="0">
                <a:ln>
                  <a:noFill/>
                </a:ln>
                <a:solidFill>
                  <a:prstClr val="black"/>
                </a:solidFill>
                <a:effectLst/>
                <a:uLnTx/>
                <a:uFillTx/>
                <a:latin typeface="Calibri"/>
                <a:ea typeface="+mn-ea"/>
                <a:cs typeface="Calibri"/>
              </a:rPr>
              <a:t>app and its </a:t>
            </a:r>
            <a:r>
              <a:rPr kumimoji="0" sz="2800" b="0" i="0" u="none" strike="noStrike" kern="1200" cap="none" spc="-20" normalizeH="0" baseline="0" noProof="0" dirty="0">
                <a:ln>
                  <a:noFill/>
                </a:ln>
                <a:solidFill>
                  <a:prstClr val="black"/>
                </a:solidFill>
                <a:effectLst/>
                <a:uLnTx/>
                <a:uFillTx/>
                <a:latin typeface="Calibri"/>
                <a:ea typeface="+mn-ea"/>
                <a:cs typeface="Calibri"/>
              </a:rPr>
              <a:t>content  </a:t>
            </a:r>
            <a:r>
              <a:rPr kumimoji="0" sz="2800" b="0" i="0" u="none" strike="noStrike" kern="1200" cap="none" spc="-5" normalizeH="0" baseline="0" noProof="0" dirty="0">
                <a:ln>
                  <a:noFill/>
                </a:ln>
                <a:solidFill>
                  <a:prstClr val="black"/>
                </a:solidFill>
                <a:effectLst/>
                <a:uLnTx/>
                <a:uFillTx/>
                <a:latin typeface="Calibri"/>
                <a:ea typeface="+mn-ea"/>
                <a:cs typeface="Calibri"/>
              </a:rPr>
              <a:t>with clear </a:t>
            </a:r>
            <a:r>
              <a:rPr kumimoji="0" sz="2800" b="0" i="0" u="none" strike="noStrike" kern="1200" cap="none" spc="-15" normalizeH="0" baseline="0" noProof="0" dirty="0">
                <a:ln>
                  <a:noFill/>
                </a:ln>
                <a:solidFill>
                  <a:prstClr val="black"/>
                </a:solidFill>
                <a:effectLst/>
                <a:uLnTx/>
                <a:uFillTx/>
                <a:latin typeface="Calibri"/>
                <a:ea typeface="+mn-ea"/>
                <a:cs typeface="Calibri"/>
              </a:rPr>
              <a:t>translations</a:t>
            </a:r>
            <a:endParaRPr kumimoji="0" sz="2800" b="0" i="0" u="none" strike="noStrike" kern="1200" cap="none" spc="0" normalizeH="0" baseline="0" noProof="0">
              <a:ln>
                <a:noFill/>
              </a:ln>
              <a:solidFill>
                <a:prstClr val="black"/>
              </a:solidFill>
              <a:effectLst/>
              <a:uLnTx/>
              <a:uFillTx/>
              <a:latin typeface="Calibri"/>
              <a:ea typeface="+mn-ea"/>
              <a:cs typeface="Calibri"/>
            </a:endParaRPr>
          </a:p>
          <a:p>
            <a:pPr marL="241300" marR="208915" lvl="0" indent="-228600" algn="l" defTabSz="914400" rtl="0" eaLnBrk="1" fontAlgn="auto" latinLnBrk="0" hangingPunct="1">
              <a:lnSpc>
                <a:spcPts val="3020"/>
              </a:lnSpc>
              <a:spcBef>
                <a:spcPts val="1055"/>
              </a:spcBef>
              <a:spcAft>
                <a:spcPts val="0"/>
              </a:spcAft>
              <a:buClrTx/>
              <a:buSzTx/>
              <a:buFont typeface="Arial"/>
              <a:buChar char="•"/>
              <a:tabLst>
                <a:tab pos="241300" algn="l"/>
              </a:tabLst>
              <a:defRPr/>
            </a:pPr>
            <a:r>
              <a:rPr kumimoji="0" sz="2800" b="0" i="0" u="none" strike="noStrike" kern="1200" cap="none" spc="-5" normalizeH="0" baseline="0" noProof="0" dirty="0">
                <a:ln>
                  <a:noFill/>
                </a:ln>
                <a:solidFill>
                  <a:prstClr val="black"/>
                </a:solidFill>
                <a:effectLst/>
                <a:uLnTx/>
                <a:uFillTx/>
                <a:latin typeface="Calibri"/>
                <a:ea typeface="+mn-ea"/>
                <a:cs typeface="Calibri"/>
              </a:rPr>
              <a:t>Build a </a:t>
            </a:r>
            <a:r>
              <a:rPr kumimoji="0" sz="2800" b="0" i="0" u="none" strike="noStrike" kern="1200" cap="none" spc="-15" normalizeH="0" baseline="0" noProof="0" dirty="0">
                <a:ln>
                  <a:noFill/>
                </a:ln>
                <a:solidFill>
                  <a:prstClr val="black"/>
                </a:solidFill>
                <a:effectLst/>
                <a:uLnTx/>
                <a:uFillTx/>
                <a:latin typeface="Calibri"/>
                <a:ea typeface="+mn-ea"/>
                <a:cs typeface="Calibri"/>
              </a:rPr>
              <a:t>custom </a:t>
            </a:r>
            <a:r>
              <a:rPr kumimoji="0" sz="2800" b="0" i="0" u="none" strike="noStrike" kern="1200" cap="none" spc="-10" normalizeH="0" baseline="0" noProof="0" dirty="0">
                <a:ln>
                  <a:noFill/>
                </a:ln>
                <a:solidFill>
                  <a:prstClr val="black"/>
                </a:solidFill>
                <a:effectLst/>
                <a:uLnTx/>
                <a:uFillTx/>
                <a:latin typeface="Calibri"/>
                <a:ea typeface="+mn-ea"/>
                <a:cs typeface="Calibri"/>
              </a:rPr>
              <a:t>translation </a:t>
            </a:r>
            <a:r>
              <a:rPr kumimoji="0" sz="2800" b="0" i="0" u="none" strike="noStrike" kern="1200" cap="none" spc="-25" normalizeH="0" baseline="0" noProof="0" dirty="0">
                <a:ln>
                  <a:noFill/>
                </a:ln>
                <a:solidFill>
                  <a:prstClr val="black"/>
                </a:solidFill>
                <a:effectLst/>
                <a:uLnTx/>
                <a:uFillTx/>
                <a:latin typeface="Calibri"/>
                <a:ea typeface="+mn-ea"/>
                <a:cs typeface="Calibri"/>
              </a:rPr>
              <a:t>system, </a:t>
            </a:r>
            <a:r>
              <a:rPr kumimoji="0" sz="2800" b="0" i="0" u="none" strike="noStrike" kern="1200" cap="none" spc="-10" normalizeH="0" baseline="0" noProof="0" dirty="0">
                <a:ln>
                  <a:noFill/>
                </a:ln>
                <a:solidFill>
                  <a:prstClr val="black"/>
                </a:solidFill>
                <a:effectLst/>
                <a:uLnTx/>
                <a:uFillTx/>
                <a:latin typeface="Calibri"/>
                <a:ea typeface="+mn-ea"/>
                <a:cs typeface="Calibri"/>
              </a:rPr>
              <a:t>using </a:t>
            </a:r>
            <a:r>
              <a:rPr kumimoji="0" sz="2800" b="0" i="0" u="none" strike="noStrike" kern="1200" cap="none" spc="-5" normalizeH="0" baseline="0" noProof="0" dirty="0">
                <a:ln>
                  <a:noFill/>
                </a:ln>
                <a:solidFill>
                  <a:prstClr val="black"/>
                </a:solidFill>
                <a:effectLst/>
                <a:uLnTx/>
                <a:uFillTx/>
                <a:latin typeface="Calibri"/>
                <a:ea typeface="+mn-ea"/>
                <a:cs typeface="Calibri"/>
              </a:rPr>
              <a:t>as </a:t>
            </a:r>
            <a:r>
              <a:rPr kumimoji="0" sz="2800" b="0" i="0" u="none" strike="noStrike" kern="1200" cap="none" spc="-15" normalizeH="0" baseline="0" noProof="0" dirty="0">
                <a:ln>
                  <a:noFill/>
                </a:ln>
                <a:solidFill>
                  <a:prstClr val="black"/>
                </a:solidFill>
                <a:effectLst/>
                <a:uLnTx/>
                <a:uFillTx/>
                <a:latin typeface="Calibri"/>
                <a:ea typeface="+mn-ea"/>
                <a:cs typeface="Calibri"/>
              </a:rPr>
              <a:t>little </a:t>
            </a:r>
            <a:r>
              <a:rPr kumimoji="0" sz="2800" b="0" i="0" u="none" strike="noStrike" kern="1200" cap="none" spc="-5" normalizeH="0" baseline="0" noProof="0" dirty="0">
                <a:ln>
                  <a:noFill/>
                </a:ln>
                <a:solidFill>
                  <a:prstClr val="black"/>
                </a:solidFill>
                <a:effectLst/>
                <a:uLnTx/>
                <a:uFillTx/>
                <a:latin typeface="Calibri"/>
                <a:ea typeface="+mn-ea"/>
                <a:cs typeface="Calibri"/>
              </a:rPr>
              <a:t>as 1,000 </a:t>
            </a:r>
            <a:r>
              <a:rPr kumimoji="0" sz="2800" b="0" i="0" u="none" strike="noStrike" kern="1200" cap="none" spc="-15" normalizeH="0" baseline="0" noProof="0" dirty="0">
                <a:ln>
                  <a:noFill/>
                </a:ln>
                <a:solidFill>
                  <a:prstClr val="black"/>
                </a:solidFill>
                <a:effectLst/>
                <a:uLnTx/>
                <a:uFillTx/>
                <a:latin typeface="Calibri"/>
                <a:ea typeface="+mn-ea"/>
                <a:cs typeface="Calibri"/>
              </a:rPr>
              <a:t>parallel  </a:t>
            </a:r>
            <a:r>
              <a:rPr kumimoji="0" sz="2800" b="0" i="0" u="none" strike="noStrike" kern="1200" cap="none" spc="-10" normalizeH="0" baseline="0" noProof="0" dirty="0">
                <a:ln>
                  <a:noFill/>
                </a:ln>
                <a:solidFill>
                  <a:prstClr val="black"/>
                </a:solidFill>
                <a:effectLst/>
                <a:uLnTx/>
                <a:uFillTx/>
                <a:latin typeface="Calibri"/>
                <a:ea typeface="+mn-ea"/>
                <a:cs typeface="Calibri"/>
              </a:rPr>
              <a:t>sentences </a:t>
            </a:r>
            <a:r>
              <a:rPr kumimoji="0" sz="2800" b="0" i="0" u="none" strike="noStrike" kern="1200" cap="none" spc="-5" normalizeH="0" baseline="0" noProof="0" dirty="0">
                <a:ln>
                  <a:noFill/>
                </a:ln>
                <a:solidFill>
                  <a:prstClr val="black"/>
                </a:solidFill>
                <a:effectLst/>
                <a:uLnTx/>
                <a:uFillTx/>
                <a:latin typeface="Calibri"/>
                <a:ea typeface="+mn-ea"/>
                <a:cs typeface="Calibri"/>
              </a:rPr>
              <a:t>or </a:t>
            </a:r>
            <a:r>
              <a:rPr kumimoji="0" sz="2800" b="0" i="0" u="none" strike="noStrike" kern="1200" cap="none" spc="-20" normalizeH="0" baseline="0" noProof="0" dirty="0">
                <a:ln>
                  <a:noFill/>
                </a:ln>
                <a:solidFill>
                  <a:prstClr val="black"/>
                </a:solidFill>
                <a:effectLst/>
                <a:uLnTx/>
                <a:uFillTx/>
                <a:latin typeface="Calibri"/>
                <a:ea typeface="+mn-ea"/>
                <a:cs typeface="Calibri"/>
              </a:rPr>
              <a:t>start </a:t>
            </a:r>
            <a:r>
              <a:rPr kumimoji="0" sz="2800" b="0" i="0" u="none" strike="noStrike" kern="1200" cap="none" spc="-10" normalizeH="0" baseline="0" noProof="0" dirty="0">
                <a:ln>
                  <a:noFill/>
                </a:ln>
                <a:solidFill>
                  <a:prstClr val="black"/>
                </a:solidFill>
                <a:effectLst/>
                <a:uLnTx/>
                <a:uFillTx/>
                <a:latin typeface="Calibri"/>
                <a:ea typeface="+mn-ea"/>
                <a:cs typeface="Calibri"/>
              </a:rPr>
              <a:t>out simply </a:t>
            </a:r>
            <a:r>
              <a:rPr kumimoji="0" sz="2800" b="0" i="0" u="none" strike="noStrike" kern="1200" cap="none" spc="-15" normalizeH="0" baseline="0" noProof="0" dirty="0">
                <a:ln>
                  <a:noFill/>
                </a:ln>
                <a:solidFill>
                  <a:prstClr val="black"/>
                </a:solidFill>
                <a:effectLst/>
                <a:uLnTx/>
                <a:uFillTx/>
                <a:latin typeface="Calibri"/>
                <a:ea typeface="+mn-ea"/>
                <a:cs typeface="Calibri"/>
              </a:rPr>
              <a:t>by providing </a:t>
            </a:r>
            <a:r>
              <a:rPr kumimoji="0" sz="2800" b="0" i="0" u="none" strike="noStrike" kern="1200" cap="none" spc="-5" normalizeH="0" baseline="0" noProof="0" dirty="0">
                <a:ln>
                  <a:noFill/>
                </a:ln>
                <a:solidFill>
                  <a:prstClr val="black"/>
                </a:solidFill>
                <a:effectLst/>
                <a:uLnTx/>
                <a:uFillTx/>
                <a:latin typeface="Calibri"/>
                <a:ea typeface="+mn-ea"/>
                <a:cs typeface="Calibri"/>
              </a:rPr>
              <a:t>a dictionary of </a:t>
            </a:r>
            <a:r>
              <a:rPr kumimoji="0" sz="2800" b="0" i="0" u="none" strike="noStrike" kern="1200" cap="none" spc="-15" normalizeH="0" baseline="0" noProof="0" dirty="0">
                <a:ln>
                  <a:noFill/>
                </a:ln>
                <a:solidFill>
                  <a:prstClr val="black"/>
                </a:solidFill>
                <a:effectLst/>
                <a:uLnTx/>
                <a:uFillTx/>
                <a:latin typeface="Calibri"/>
                <a:ea typeface="+mn-ea"/>
                <a:cs typeface="Calibri"/>
              </a:rPr>
              <a:t>company  </a:t>
            </a:r>
            <a:r>
              <a:rPr kumimoji="0" sz="2800" b="0" i="0" u="none" strike="noStrike" kern="1200" cap="none" spc="-5" normalizeH="0" baseline="0" noProof="0" dirty="0">
                <a:ln>
                  <a:noFill/>
                </a:ln>
                <a:solidFill>
                  <a:prstClr val="black"/>
                </a:solidFill>
                <a:effectLst/>
                <a:uLnTx/>
                <a:uFillTx/>
                <a:latin typeface="Calibri"/>
                <a:ea typeface="+mn-ea"/>
                <a:cs typeface="Calibri"/>
              </a:rPr>
              <a:t>specific</a:t>
            </a:r>
            <a:r>
              <a:rPr kumimoji="0" sz="2800" b="0" i="0" u="none" strike="noStrike" kern="1200" cap="none" spc="5" normalizeH="0" baseline="0" noProof="0" dirty="0">
                <a:ln>
                  <a:noFill/>
                </a:ln>
                <a:solidFill>
                  <a:prstClr val="black"/>
                </a:solidFill>
                <a:effectLst/>
                <a:uLnTx/>
                <a:uFillTx/>
                <a:latin typeface="Calibri"/>
                <a:ea typeface="+mn-ea"/>
                <a:cs typeface="Calibri"/>
              </a:rPr>
              <a:t> </a:t>
            </a:r>
            <a:r>
              <a:rPr kumimoji="0" sz="2800" b="0" i="0" u="none" strike="noStrike" kern="1200" cap="none" spc="-15" normalizeH="0" baseline="0" noProof="0" dirty="0">
                <a:ln>
                  <a:noFill/>
                </a:ln>
                <a:solidFill>
                  <a:prstClr val="black"/>
                </a:solidFill>
                <a:effectLst/>
                <a:uLnTx/>
                <a:uFillTx/>
                <a:latin typeface="Calibri"/>
                <a:ea typeface="+mn-ea"/>
                <a:cs typeface="Calibri"/>
              </a:rPr>
              <a:t>words.</a:t>
            </a:r>
            <a:endParaRPr kumimoji="0" sz="28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96959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37548" y="3916045"/>
            <a:ext cx="1309497" cy="22288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93547" y="3375659"/>
            <a:ext cx="8409940" cy="1693545"/>
          </a:xfrm>
          <a:custGeom>
            <a:avLst/>
            <a:gdLst/>
            <a:ahLst/>
            <a:cxnLst/>
            <a:rect l="l" t="t" r="r" b="b"/>
            <a:pathLst>
              <a:path w="8409940" h="1693545">
                <a:moveTo>
                  <a:pt x="0" y="1693164"/>
                </a:moveTo>
                <a:lnTo>
                  <a:pt x="8409432" y="1693164"/>
                </a:lnTo>
                <a:lnTo>
                  <a:pt x="8409432" y="0"/>
                </a:lnTo>
                <a:lnTo>
                  <a:pt x="0" y="0"/>
                </a:lnTo>
                <a:lnTo>
                  <a:pt x="0" y="1693164"/>
                </a:lnTo>
                <a:close/>
              </a:path>
            </a:pathLst>
          </a:custGeom>
          <a:solidFill>
            <a:srgbClr val="82BE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682228" y="3375659"/>
            <a:ext cx="3258820" cy="1693545"/>
          </a:xfrm>
          <a:custGeom>
            <a:avLst/>
            <a:gdLst/>
            <a:ahLst/>
            <a:cxnLst/>
            <a:rect l="l" t="t" r="r" b="b"/>
            <a:pathLst>
              <a:path w="3258820" h="1693545">
                <a:moveTo>
                  <a:pt x="0" y="1693164"/>
                </a:moveTo>
                <a:lnTo>
                  <a:pt x="3258312" y="1693164"/>
                </a:lnTo>
                <a:lnTo>
                  <a:pt x="3258312" y="0"/>
                </a:lnTo>
                <a:lnTo>
                  <a:pt x="0" y="0"/>
                </a:lnTo>
                <a:lnTo>
                  <a:pt x="0" y="1693164"/>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11181588" y="4821935"/>
            <a:ext cx="740664" cy="21793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193547" y="164592"/>
            <a:ext cx="2084832" cy="83362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title"/>
          </p:nvPr>
        </p:nvSpPr>
        <p:spPr>
          <a:xfrm>
            <a:off x="371043" y="4328871"/>
            <a:ext cx="5490845" cy="574675"/>
          </a:xfrm>
          <a:prstGeom prst="rect">
            <a:avLst/>
          </a:prstGeom>
        </p:spPr>
        <p:txBody>
          <a:bodyPr vert="horz" wrap="square" lIns="0" tIns="12700" rIns="0" bIns="0" rtlCol="0">
            <a:spAutoFit/>
          </a:bodyPr>
          <a:lstStyle/>
          <a:p>
            <a:pPr marL="12700">
              <a:lnSpc>
                <a:spcPct val="100000"/>
              </a:lnSpc>
              <a:spcBef>
                <a:spcPts val="100"/>
              </a:spcBef>
            </a:pPr>
            <a:r>
              <a:rPr sz="3600" b="0" u="none" spc="-5" dirty="0">
                <a:solidFill>
                  <a:srgbClr val="FFFFFF"/>
                </a:solidFill>
                <a:latin typeface="Microsoft YaHei"/>
                <a:cs typeface="Microsoft YaHei"/>
              </a:rPr>
              <a:t>认知服务</a:t>
            </a:r>
            <a:r>
              <a:rPr sz="3600" u="none" dirty="0">
                <a:solidFill>
                  <a:srgbClr val="FFFFFF"/>
                </a:solidFill>
              </a:rPr>
              <a:t>-</a:t>
            </a:r>
            <a:r>
              <a:rPr sz="3600" u="none" spc="-30" dirty="0">
                <a:solidFill>
                  <a:srgbClr val="FFFFFF"/>
                </a:solidFill>
              </a:rPr>
              <a:t> </a:t>
            </a:r>
            <a:r>
              <a:rPr sz="3600" u="none" spc="-5" dirty="0">
                <a:solidFill>
                  <a:srgbClr val="FFFFFF"/>
                </a:solidFill>
              </a:rPr>
              <a:t>Speech(</a:t>
            </a:r>
            <a:r>
              <a:rPr sz="3600" b="0" u="none" spc="-5" dirty="0">
                <a:solidFill>
                  <a:srgbClr val="FFFFFF"/>
                </a:solidFill>
                <a:latin typeface="Microsoft YaHei"/>
                <a:cs typeface="Microsoft YaHei"/>
              </a:rPr>
              <a:t>语音</a:t>
            </a:r>
            <a:r>
              <a:rPr sz="3600" u="none" dirty="0">
                <a:solidFill>
                  <a:srgbClr val="FFFFFF"/>
                </a:solidFill>
              </a:rPr>
              <a:t>)</a:t>
            </a:r>
            <a:r>
              <a:rPr sz="3600" u="none" spc="-45" dirty="0">
                <a:solidFill>
                  <a:srgbClr val="FFFFFF"/>
                </a:solidFill>
              </a:rPr>
              <a:t> </a:t>
            </a:r>
            <a:r>
              <a:rPr sz="3600" u="none" spc="-5" dirty="0">
                <a:solidFill>
                  <a:srgbClr val="FFFFFF"/>
                </a:solidFill>
              </a:rPr>
              <a:t>API</a:t>
            </a:r>
            <a:endParaRPr sz="3600">
              <a:latin typeface="Microsoft YaHei"/>
              <a:cs typeface="Microsoft YaHei"/>
            </a:endParaRPr>
          </a:p>
        </p:txBody>
      </p:sp>
    </p:spTree>
    <p:extLst>
      <p:ext uri="{BB962C8B-B14F-4D97-AF65-F5344CB8AC3E}">
        <p14:creationId xmlns:p14="http://schemas.microsoft.com/office/powerpoint/2010/main" val="2142825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56378" y="2091639"/>
            <a:ext cx="1123950" cy="265430"/>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550" b="0" i="0" u="none" strike="noStrike" kern="1200" cap="none" spc="5" normalizeH="0" baseline="0" noProof="0" dirty="0">
                <a:ln>
                  <a:noFill/>
                </a:ln>
                <a:solidFill>
                  <a:prstClr val="black"/>
                </a:solidFill>
                <a:effectLst/>
                <a:uLnTx/>
                <a:uFillTx/>
                <a:latin typeface="Calibri"/>
                <a:ea typeface="+mn-ea"/>
                <a:cs typeface="Calibri"/>
              </a:rPr>
              <a:t>Text</a:t>
            </a:r>
            <a:r>
              <a:rPr kumimoji="0" sz="1550" b="0" i="0" u="none" strike="noStrike" kern="1200" cap="none" spc="-85" normalizeH="0" baseline="0" noProof="0" dirty="0">
                <a:ln>
                  <a:noFill/>
                </a:ln>
                <a:solidFill>
                  <a:prstClr val="black"/>
                </a:solidFill>
                <a:effectLst/>
                <a:uLnTx/>
                <a:uFillTx/>
                <a:latin typeface="Calibri"/>
                <a:ea typeface="+mn-ea"/>
                <a:cs typeface="Calibri"/>
              </a:rPr>
              <a:t> </a:t>
            </a:r>
            <a:r>
              <a:rPr kumimoji="0" sz="1550" b="0" i="0" u="none" strike="noStrike" kern="1200" cap="none" spc="5" normalizeH="0" baseline="0" noProof="0" dirty="0">
                <a:ln>
                  <a:noFill/>
                </a:ln>
                <a:solidFill>
                  <a:prstClr val="black"/>
                </a:solidFill>
                <a:effectLst/>
                <a:uLnTx/>
                <a:uFillTx/>
                <a:latin typeface="Calibri"/>
                <a:ea typeface="+mn-ea"/>
                <a:cs typeface="Calibri"/>
              </a:rPr>
              <a:t>analytics</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3" name="object 3"/>
          <p:cNvSpPr txBox="1"/>
          <p:nvPr/>
        </p:nvSpPr>
        <p:spPr>
          <a:xfrm>
            <a:off x="5056378" y="2535682"/>
            <a:ext cx="1301115"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0" i="0" u="none" strike="noStrike" kern="1200" cap="none" spc="5" normalizeH="0" baseline="0" noProof="0" dirty="0">
                <a:ln>
                  <a:noFill/>
                </a:ln>
                <a:solidFill>
                  <a:prstClr val="black"/>
                </a:solidFill>
                <a:effectLst/>
                <a:uLnTx/>
                <a:uFillTx/>
                <a:latin typeface="Calibri"/>
                <a:ea typeface="+mn-ea"/>
                <a:cs typeface="Calibri"/>
              </a:rPr>
              <a:t>Bing </a:t>
            </a:r>
            <a:r>
              <a:rPr kumimoji="0" sz="1550" b="0" i="0" u="none" strike="noStrike" kern="1200" cap="none" spc="0" normalizeH="0" baseline="0" noProof="0" dirty="0">
                <a:ln>
                  <a:noFill/>
                </a:ln>
                <a:solidFill>
                  <a:prstClr val="black"/>
                </a:solidFill>
                <a:effectLst/>
                <a:uLnTx/>
                <a:uFillTx/>
                <a:latin typeface="Calibri"/>
                <a:ea typeface="+mn-ea"/>
                <a:cs typeface="Calibri"/>
              </a:rPr>
              <a:t>spell</a:t>
            </a:r>
            <a:r>
              <a:rPr kumimoji="0" sz="1550" b="0" i="0" u="none" strike="noStrike" kern="1200" cap="none" spc="-85" normalizeH="0" baseline="0" noProof="0" dirty="0">
                <a:ln>
                  <a:noFill/>
                </a:ln>
                <a:solidFill>
                  <a:prstClr val="black"/>
                </a:solidFill>
                <a:effectLst/>
                <a:uLnTx/>
                <a:uFillTx/>
                <a:latin typeface="Calibri"/>
                <a:ea typeface="+mn-ea"/>
                <a:cs typeface="Calibri"/>
              </a:rPr>
              <a:t> </a:t>
            </a:r>
            <a:r>
              <a:rPr kumimoji="0" sz="1550" b="0" i="0" u="none" strike="noStrike" kern="1200" cap="none" spc="5" normalizeH="0" baseline="0" noProof="0" dirty="0">
                <a:ln>
                  <a:noFill/>
                </a:ln>
                <a:solidFill>
                  <a:prstClr val="black"/>
                </a:solidFill>
                <a:effectLst/>
                <a:uLnTx/>
                <a:uFillTx/>
                <a:latin typeface="Calibri"/>
                <a:ea typeface="+mn-ea"/>
                <a:cs typeface="Calibri"/>
              </a:rPr>
              <a:t>check</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txBox="1"/>
          <p:nvPr/>
        </p:nvSpPr>
        <p:spPr>
          <a:xfrm>
            <a:off x="5056378" y="2979165"/>
            <a:ext cx="1744345"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0" i="0" u="none" strike="noStrike" kern="1200" cap="none" spc="10" normalizeH="0" baseline="0" noProof="0" dirty="0">
                <a:ln>
                  <a:noFill/>
                </a:ln>
                <a:solidFill>
                  <a:prstClr val="black"/>
                </a:solidFill>
                <a:effectLst/>
                <a:uLnTx/>
                <a:uFillTx/>
                <a:latin typeface="Calibri"/>
                <a:ea typeface="+mn-ea"/>
                <a:cs typeface="Calibri"/>
              </a:rPr>
              <a:t>Web language</a:t>
            </a:r>
            <a:r>
              <a:rPr kumimoji="0" sz="1550" b="0" i="0" u="none" strike="noStrike" kern="1200" cap="none" spc="-114" normalizeH="0" baseline="0" noProof="0" dirty="0">
                <a:ln>
                  <a:noFill/>
                </a:ln>
                <a:solidFill>
                  <a:prstClr val="black"/>
                </a:solidFill>
                <a:effectLst/>
                <a:uLnTx/>
                <a:uFillTx/>
                <a:latin typeface="Calibri"/>
                <a:ea typeface="+mn-ea"/>
                <a:cs typeface="Calibri"/>
              </a:rPr>
              <a:t> </a:t>
            </a:r>
            <a:r>
              <a:rPr kumimoji="0" sz="1550" b="0" i="0" u="none" strike="noStrike" kern="1200" cap="none" spc="10" normalizeH="0" baseline="0" noProof="0" dirty="0">
                <a:ln>
                  <a:noFill/>
                </a:ln>
                <a:solidFill>
                  <a:prstClr val="black"/>
                </a:solidFill>
                <a:effectLst/>
                <a:uLnTx/>
                <a:uFillTx/>
                <a:latin typeface="Calibri"/>
                <a:ea typeface="+mn-ea"/>
                <a:cs typeface="Calibri"/>
              </a:rPr>
              <a:t>model</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5" name="object 5"/>
          <p:cNvSpPr txBox="1"/>
          <p:nvPr/>
        </p:nvSpPr>
        <p:spPr>
          <a:xfrm>
            <a:off x="5056378" y="3423030"/>
            <a:ext cx="1458595"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0" i="0" u="none" strike="noStrike" kern="1200" cap="none" spc="5" normalizeH="0" baseline="0" noProof="0" dirty="0">
                <a:ln>
                  <a:noFill/>
                </a:ln>
                <a:solidFill>
                  <a:prstClr val="black"/>
                </a:solidFill>
                <a:effectLst/>
                <a:uLnTx/>
                <a:uFillTx/>
                <a:latin typeface="Calibri"/>
                <a:ea typeface="+mn-ea"/>
                <a:cs typeface="Calibri"/>
              </a:rPr>
              <a:t>Linguistic</a:t>
            </a:r>
            <a:r>
              <a:rPr kumimoji="0" sz="1550" b="0" i="0" u="none" strike="noStrike" kern="1200" cap="none" spc="-60" normalizeH="0" baseline="0" noProof="0" dirty="0">
                <a:ln>
                  <a:noFill/>
                </a:ln>
                <a:solidFill>
                  <a:prstClr val="black"/>
                </a:solidFill>
                <a:effectLst/>
                <a:uLnTx/>
                <a:uFillTx/>
                <a:latin typeface="Calibri"/>
                <a:ea typeface="+mn-ea"/>
                <a:cs typeface="Calibri"/>
              </a:rPr>
              <a:t> </a:t>
            </a:r>
            <a:r>
              <a:rPr kumimoji="0" sz="1550" b="0" i="0" u="none" strike="noStrike" kern="1200" cap="none" spc="5" normalizeH="0" baseline="0" noProof="0" dirty="0">
                <a:ln>
                  <a:noFill/>
                </a:ln>
                <a:solidFill>
                  <a:prstClr val="black"/>
                </a:solidFill>
                <a:effectLst/>
                <a:uLnTx/>
                <a:uFillTx/>
                <a:latin typeface="Calibri"/>
                <a:ea typeface="+mn-ea"/>
                <a:cs typeface="Calibri"/>
              </a:rPr>
              <a:t>analysis</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6" name="object 6"/>
          <p:cNvSpPr txBox="1"/>
          <p:nvPr/>
        </p:nvSpPr>
        <p:spPr>
          <a:xfrm>
            <a:off x="5056378" y="3866515"/>
            <a:ext cx="1205230" cy="480059"/>
          </a:xfrm>
          <a:prstGeom prst="rect">
            <a:avLst/>
          </a:prstGeom>
        </p:spPr>
        <p:txBody>
          <a:bodyPr vert="horz" wrap="square" lIns="0" tIns="40640" rIns="0" bIns="0" rtlCol="0">
            <a:spAutoFit/>
          </a:bodyPr>
          <a:lstStyle/>
          <a:p>
            <a:pPr marL="12700" marR="5080" lvl="0" indent="0" algn="l" defTabSz="914400" rtl="0" eaLnBrk="1" fontAlgn="auto" latinLnBrk="0" hangingPunct="1">
              <a:lnSpc>
                <a:spcPts val="1689"/>
              </a:lnSpc>
              <a:spcBef>
                <a:spcPts val="320"/>
              </a:spcBef>
              <a:spcAft>
                <a:spcPts val="0"/>
              </a:spcAft>
              <a:buClrTx/>
              <a:buSzTx/>
              <a:buFontTx/>
              <a:buNone/>
              <a:tabLst/>
              <a:defRPr/>
            </a:pPr>
            <a:r>
              <a:rPr kumimoji="0" sz="1550" b="0" i="0" u="none" strike="noStrike" kern="1200" cap="none" spc="10" normalizeH="0" baseline="0" noProof="0" dirty="0">
                <a:ln>
                  <a:noFill/>
                </a:ln>
                <a:solidFill>
                  <a:prstClr val="black"/>
                </a:solidFill>
                <a:effectLst/>
                <a:uLnTx/>
                <a:uFillTx/>
                <a:latin typeface="Calibri"/>
                <a:ea typeface="+mn-ea"/>
                <a:cs typeface="Calibri"/>
              </a:rPr>
              <a:t>Language  </a:t>
            </a:r>
            <a:r>
              <a:rPr kumimoji="0" sz="1550" b="0" i="0" u="none" strike="noStrike" kern="1200" cap="none" spc="5" normalizeH="0" baseline="0" noProof="0" dirty="0">
                <a:ln>
                  <a:noFill/>
                </a:ln>
                <a:solidFill>
                  <a:prstClr val="black"/>
                </a:solidFill>
                <a:effectLst/>
                <a:uLnTx/>
                <a:uFillTx/>
                <a:latin typeface="Calibri"/>
                <a:ea typeface="+mn-ea"/>
                <a:cs typeface="Calibri"/>
              </a:rPr>
              <a:t>u</a:t>
            </a:r>
            <a:r>
              <a:rPr kumimoji="0" sz="1550" b="0" i="0" u="none" strike="noStrike" kern="1200" cap="none" spc="10" normalizeH="0" baseline="0" noProof="0" dirty="0">
                <a:ln>
                  <a:noFill/>
                </a:ln>
                <a:solidFill>
                  <a:prstClr val="black"/>
                </a:solidFill>
                <a:effectLst/>
                <a:uLnTx/>
                <a:uFillTx/>
                <a:latin typeface="Calibri"/>
                <a:ea typeface="+mn-ea"/>
                <a:cs typeface="Calibri"/>
              </a:rPr>
              <a:t>n</a:t>
            </a:r>
            <a:r>
              <a:rPr kumimoji="0" sz="1550" b="0" i="0" u="none" strike="noStrike" kern="1200" cap="none" spc="0" normalizeH="0" baseline="0" noProof="0" dirty="0">
                <a:ln>
                  <a:noFill/>
                </a:ln>
                <a:solidFill>
                  <a:prstClr val="black"/>
                </a:solidFill>
                <a:effectLst/>
                <a:uLnTx/>
                <a:uFillTx/>
                <a:latin typeface="Calibri"/>
                <a:ea typeface="+mn-ea"/>
                <a:cs typeface="Calibri"/>
              </a:rPr>
              <a:t>derst</a:t>
            </a:r>
            <a:r>
              <a:rPr kumimoji="0" sz="1550" b="0" i="0" u="none" strike="noStrike" kern="1200" cap="none" spc="10" normalizeH="0" baseline="0" noProof="0" dirty="0">
                <a:ln>
                  <a:noFill/>
                </a:ln>
                <a:solidFill>
                  <a:prstClr val="black"/>
                </a:solidFill>
                <a:effectLst/>
                <a:uLnTx/>
                <a:uFillTx/>
                <a:latin typeface="Calibri"/>
                <a:ea typeface="+mn-ea"/>
                <a:cs typeface="Calibri"/>
              </a:rPr>
              <a:t>a</a:t>
            </a:r>
            <a:r>
              <a:rPr kumimoji="0" sz="1550" b="0" i="0" u="none" strike="noStrike" kern="1200" cap="none" spc="5" normalizeH="0" baseline="0" noProof="0" dirty="0">
                <a:ln>
                  <a:noFill/>
                </a:ln>
                <a:solidFill>
                  <a:prstClr val="black"/>
                </a:solidFill>
                <a:effectLst/>
                <a:uLnTx/>
                <a:uFillTx/>
                <a:latin typeface="Calibri"/>
                <a:ea typeface="+mn-ea"/>
                <a:cs typeface="Calibri"/>
              </a:rPr>
              <a:t>nding</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7" name="object 7"/>
          <p:cNvSpPr txBox="1"/>
          <p:nvPr/>
        </p:nvSpPr>
        <p:spPr>
          <a:xfrm>
            <a:off x="5056378" y="4524578"/>
            <a:ext cx="855344" cy="265430"/>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550" b="0" i="0" u="none" strike="noStrike" kern="1200" cap="none" spc="5" normalizeH="0" baseline="0" noProof="0" dirty="0">
                <a:ln>
                  <a:noFill/>
                </a:ln>
                <a:solidFill>
                  <a:prstClr val="black"/>
                </a:solidFill>
                <a:effectLst/>
                <a:uLnTx/>
                <a:uFillTx/>
                <a:latin typeface="Calibri"/>
                <a:ea typeface="+mn-ea"/>
                <a:cs typeface="Calibri"/>
              </a:rPr>
              <a:t>Translator</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8" name="object 8"/>
          <p:cNvSpPr txBox="1"/>
          <p:nvPr/>
        </p:nvSpPr>
        <p:spPr>
          <a:xfrm>
            <a:off x="2757297" y="2091639"/>
            <a:ext cx="1645285" cy="265430"/>
          </a:xfrm>
          <a:prstGeom prst="rect">
            <a:avLst/>
          </a:prstGeom>
        </p:spPr>
        <p:txBody>
          <a:bodyPr vert="horz" wrap="square" lIns="0" tIns="15875" rIns="0" bIns="0" rtlCol="0">
            <a:spAutoFit/>
          </a:body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kumimoji="0" sz="1550" b="0" i="0" u="none" strike="noStrike" kern="1200" cap="none" spc="5" normalizeH="0" baseline="0" noProof="0" dirty="0">
                <a:ln>
                  <a:noFill/>
                </a:ln>
                <a:solidFill>
                  <a:srgbClr val="FF0000"/>
                </a:solidFill>
                <a:effectLst/>
                <a:uLnTx/>
                <a:uFillTx/>
                <a:latin typeface="Calibri"/>
                <a:ea typeface="+mn-ea"/>
                <a:cs typeface="Calibri"/>
              </a:rPr>
              <a:t>Speaker</a:t>
            </a:r>
            <a:r>
              <a:rPr kumimoji="0" sz="1550" b="0" i="0" u="none" strike="noStrike" kern="1200" cap="none" spc="-75" normalizeH="0" baseline="0" noProof="0" dirty="0">
                <a:ln>
                  <a:noFill/>
                </a:ln>
                <a:solidFill>
                  <a:srgbClr val="FF0000"/>
                </a:solidFill>
                <a:effectLst/>
                <a:uLnTx/>
                <a:uFillTx/>
                <a:latin typeface="Calibri"/>
                <a:ea typeface="+mn-ea"/>
                <a:cs typeface="Calibri"/>
              </a:rPr>
              <a:t> </a:t>
            </a:r>
            <a:r>
              <a:rPr kumimoji="0" sz="1550" b="0" i="0" u="none" strike="noStrike" kern="1200" cap="none" spc="5" normalizeH="0" baseline="0" noProof="0" dirty="0">
                <a:ln>
                  <a:noFill/>
                </a:ln>
                <a:solidFill>
                  <a:srgbClr val="FF0000"/>
                </a:solidFill>
                <a:effectLst/>
                <a:uLnTx/>
                <a:uFillTx/>
                <a:latin typeface="Calibri"/>
                <a:ea typeface="+mn-ea"/>
                <a:cs typeface="Calibri"/>
              </a:rPr>
              <a:t>recognition</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9" name="object 9"/>
          <p:cNvSpPr txBox="1"/>
          <p:nvPr/>
        </p:nvSpPr>
        <p:spPr>
          <a:xfrm>
            <a:off x="2757297" y="2535682"/>
            <a:ext cx="60833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0" i="0" u="none" strike="noStrike" kern="1200" cap="none" spc="0" normalizeH="0" baseline="0" noProof="0" dirty="0">
                <a:ln>
                  <a:noFill/>
                </a:ln>
                <a:solidFill>
                  <a:srgbClr val="FF0000"/>
                </a:solidFill>
                <a:effectLst/>
                <a:uLnTx/>
                <a:uFillTx/>
                <a:latin typeface="Calibri"/>
                <a:ea typeface="+mn-ea"/>
                <a:cs typeface="Calibri"/>
              </a:rPr>
              <a:t>Speech</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10" name="object 10"/>
          <p:cNvSpPr txBox="1"/>
          <p:nvPr/>
        </p:nvSpPr>
        <p:spPr>
          <a:xfrm>
            <a:off x="2757297" y="2979165"/>
            <a:ext cx="1615440" cy="265430"/>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550" b="0" i="0" u="none" strike="noStrike" kern="1200" cap="none" spc="5" normalizeH="0" baseline="0" noProof="0" dirty="0">
                <a:ln>
                  <a:noFill/>
                </a:ln>
                <a:solidFill>
                  <a:srgbClr val="FF0000"/>
                </a:solidFill>
                <a:effectLst/>
                <a:uLnTx/>
                <a:uFillTx/>
                <a:latin typeface="Calibri"/>
                <a:ea typeface="+mn-ea"/>
                <a:cs typeface="Calibri"/>
              </a:rPr>
              <a:t>Custom</a:t>
            </a:r>
            <a:r>
              <a:rPr kumimoji="0" sz="1550" b="0" i="0" u="none" strike="noStrike" kern="1200" cap="none" spc="-50" normalizeH="0" baseline="0" noProof="0" dirty="0">
                <a:ln>
                  <a:noFill/>
                </a:ln>
                <a:solidFill>
                  <a:srgbClr val="FF0000"/>
                </a:solidFill>
                <a:effectLst/>
                <a:uLnTx/>
                <a:uFillTx/>
                <a:latin typeface="Calibri"/>
                <a:ea typeface="+mn-ea"/>
                <a:cs typeface="Calibri"/>
              </a:rPr>
              <a:t> </a:t>
            </a:r>
            <a:r>
              <a:rPr kumimoji="0" sz="1550" b="0" i="0" u="none" strike="noStrike" kern="1200" cap="none" spc="5" normalizeH="0" baseline="0" noProof="0" dirty="0">
                <a:ln>
                  <a:noFill/>
                </a:ln>
                <a:solidFill>
                  <a:srgbClr val="FF0000"/>
                </a:solidFill>
                <a:effectLst/>
                <a:uLnTx/>
                <a:uFillTx/>
                <a:latin typeface="Calibri"/>
                <a:ea typeface="+mn-ea"/>
                <a:cs typeface="Calibri"/>
              </a:rPr>
              <a:t>recognition</a:t>
            </a:r>
            <a:endParaRPr kumimoji="0" sz="1550" b="0" i="0" u="none" strike="noStrike" kern="1200" cap="none" spc="0" normalizeH="0" baseline="0" noProof="0">
              <a:ln>
                <a:noFill/>
              </a:ln>
              <a:solidFill>
                <a:prstClr val="black"/>
              </a:solidFill>
              <a:effectLst/>
              <a:uLnTx/>
              <a:uFillTx/>
              <a:latin typeface="Calibri"/>
              <a:ea typeface="+mn-ea"/>
              <a:cs typeface="Calibri"/>
            </a:endParaRPr>
          </a:p>
        </p:txBody>
      </p:sp>
      <p:sp>
        <p:nvSpPr>
          <p:cNvPr id="11" name="object 11"/>
          <p:cNvSpPr/>
          <p:nvPr/>
        </p:nvSpPr>
        <p:spPr>
          <a:xfrm>
            <a:off x="460095" y="2174494"/>
            <a:ext cx="1304696" cy="16484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67410" y="2621152"/>
            <a:ext cx="344284" cy="12801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67410" y="3061461"/>
            <a:ext cx="654342" cy="13119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54068" y="3498850"/>
            <a:ext cx="455797" cy="13728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60095" y="3942334"/>
            <a:ext cx="1571523" cy="13728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a:spLocks noGrp="1"/>
          </p:cNvSpPr>
          <p:nvPr>
            <p:ph type="title"/>
          </p:nvPr>
        </p:nvSpPr>
        <p:spPr>
          <a:xfrm>
            <a:off x="458216" y="65608"/>
            <a:ext cx="4213225" cy="697230"/>
          </a:xfrm>
          <a:prstGeom prst="rect">
            <a:avLst/>
          </a:prstGeom>
        </p:spPr>
        <p:txBody>
          <a:bodyPr vert="horz" wrap="square" lIns="0" tIns="13335" rIns="0" bIns="0" rtlCol="0">
            <a:spAutoFit/>
          </a:bodyPr>
          <a:lstStyle/>
          <a:p>
            <a:pPr marL="12700">
              <a:lnSpc>
                <a:spcPct val="100000"/>
              </a:lnSpc>
              <a:spcBef>
                <a:spcPts val="105"/>
              </a:spcBef>
            </a:pPr>
            <a:r>
              <a:rPr sz="4400" u="none" spc="-5" dirty="0"/>
              <a:t>Cognitive</a:t>
            </a:r>
            <a:r>
              <a:rPr sz="4400" u="none" spc="-60" dirty="0"/>
              <a:t> </a:t>
            </a:r>
            <a:r>
              <a:rPr sz="4400" u="none" spc="25" dirty="0"/>
              <a:t>services</a:t>
            </a:r>
            <a:endParaRPr sz="4400"/>
          </a:p>
        </p:txBody>
      </p:sp>
      <p:sp>
        <p:nvSpPr>
          <p:cNvPr id="17" name="object 17"/>
          <p:cNvSpPr/>
          <p:nvPr/>
        </p:nvSpPr>
        <p:spPr>
          <a:xfrm>
            <a:off x="9531095" y="1200911"/>
            <a:ext cx="2397125" cy="687705"/>
          </a:xfrm>
          <a:custGeom>
            <a:avLst/>
            <a:gdLst/>
            <a:ahLst/>
            <a:cxnLst/>
            <a:rect l="l" t="t" r="r" b="b"/>
            <a:pathLst>
              <a:path w="2397125" h="687705">
                <a:moveTo>
                  <a:pt x="2396362" y="0"/>
                </a:moveTo>
                <a:lnTo>
                  <a:pt x="171703" y="0"/>
                </a:lnTo>
                <a:lnTo>
                  <a:pt x="0" y="687324"/>
                </a:lnTo>
                <a:lnTo>
                  <a:pt x="2397125" y="685038"/>
                </a:lnTo>
                <a:lnTo>
                  <a:pt x="2397077" y="474257"/>
                </a:lnTo>
                <a:lnTo>
                  <a:pt x="2396410" y="210780"/>
                </a:lnTo>
                <a:lnTo>
                  <a:pt x="2396320" y="158085"/>
                </a:lnTo>
                <a:lnTo>
                  <a:pt x="2396362"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10412856" y="1453261"/>
            <a:ext cx="698373" cy="186816"/>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9819131" y="1420367"/>
            <a:ext cx="280416" cy="26365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10194797" y="2317242"/>
            <a:ext cx="34925" cy="0"/>
          </a:xfrm>
          <a:custGeom>
            <a:avLst/>
            <a:gdLst/>
            <a:ahLst/>
            <a:cxnLst/>
            <a:rect l="l" t="t" r="r" b="b"/>
            <a:pathLst>
              <a:path w="34925">
                <a:moveTo>
                  <a:pt x="0" y="0"/>
                </a:moveTo>
                <a:lnTo>
                  <a:pt x="34798" y="0"/>
                </a:lnTo>
              </a:path>
            </a:pathLst>
          </a:custGeom>
          <a:ln w="2286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7217664" y="1200911"/>
            <a:ext cx="2418715" cy="687705"/>
          </a:xfrm>
          <a:custGeom>
            <a:avLst/>
            <a:gdLst/>
            <a:ahLst/>
            <a:cxnLst/>
            <a:rect l="l" t="t" r="r" b="b"/>
            <a:pathLst>
              <a:path w="2418715" h="687705">
                <a:moveTo>
                  <a:pt x="2418587" y="0"/>
                </a:moveTo>
                <a:lnTo>
                  <a:pt x="171830" y="0"/>
                </a:lnTo>
                <a:lnTo>
                  <a:pt x="0" y="687324"/>
                </a:lnTo>
                <a:lnTo>
                  <a:pt x="2246756" y="687324"/>
                </a:lnTo>
                <a:lnTo>
                  <a:pt x="2418587"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7872348" y="1453261"/>
            <a:ext cx="1189862" cy="242315"/>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7440168" y="1414272"/>
            <a:ext cx="265430" cy="266700"/>
          </a:xfrm>
          <a:custGeom>
            <a:avLst/>
            <a:gdLst/>
            <a:ahLst/>
            <a:cxnLst/>
            <a:rect l="l" t="t" r="r" b="b"/>
            <a:pathLst>
              <a:path w="265429" h="266700">
                <a:moveTo>
                  <a:pt x="189991" y="228853"/>
                </a:moveTo>
                <a:lnTo>
                  <a:pt x="75691" y="228853"/>
                </a:lnTo>
                <a:lnTo>
                  <a:pt x="82577" y="232683"/>
                </a:lnTo>
                <a:lnTo>
                  <a:pt x="89820" y="235965"/>
                </a:lnTo>
                <a:lnTo>
                  <a:pt x="97301" y="238676"/>
                </a:lnTo>
                <a:lnTo>
                  <a:pt x="104901" y="240791"/>
                </a:lnTo>
                <a:lnTo>
                  <a:pt x="104901" y="266700"/>
                </a:lnTo>
                <a:lnTo>
                  <a:pt x="157606" y="266700"/>
                </a:lnTo>
                <a:lnTo>
                  <a:pt x="157606" y="241807"/>
                </a:lnTo>
                <a:lnTo>
                  <a:pt x="166096" y="239605"/>
                </a:lnTo>
                <a:lnTo>
                  <a:pt x="174275" y="236664"/>
                </a:lnTo>
                <a:lnTo>
                  <a:pt x="182217" y="233056"/>
                </a:lnTo>
                <a:lnTo>
                  <a:pt x="189991" y="228853"/>
                </a:lnTo>
                <a:close/>
              </a:path>
              <a:path w="265429" h="266700">
                <a:moveTo>
                  <a:pt x="265175" y="106933"/>
                </a:moveTo>
                <a:lnTo>
                  <a:pt x="0" y="106933"/>
                </a:lnTo>
                <a:lnTo>
                  <a:pt x="0" y="160654"/>
                </a:lnTo>
                <a:lnTo>
                  <a:pt x="23367" y="160654"/>
                </a:lnTo>
                <a:lnTo>
                  <a:pt x="25816" y="168437"/>
                </a:lnTo>
                <a:lnTo>
                  <a:pt x="28765" y="175958"/>
                </a:lnTo>
                <a:lnTo>
                  <a:pt x="32190" y="183193"/>
                </a:lnTo>
                <a:lnTo>
                  <a:pt x="36067" y="190118"/>
                </a:lnTo>
                <a:lnTo>
                  <a:pt x="19938" y="205993"/>
                </a:lnTo>
                <a:lnTo>
                  <a:pt x="57784" y="246761"/>
                </a:lnTo>
                <a:lnTo>
                  <a:pt x="75691" y="228853"/>
                </a:lnTo>
                <a:lnTo>
                  <a:pt x="224040" y="228853"/>
                </a:lnTo>
                <a:lnTo>
                  <a:pt x="244348" y="206501"/>
                </a:lnTo>
                <a:lnTo>
                  <a:pt x="229107" y="191007"/>
                </a:lnTo>
                <a:lnTo>
                  <a:pt x="232985" y="184148"/>
                </a:lnTo>
                <a:lnTo>
                  <a:pt x="236410" y="176895"/>
                </a:lnTo>
                <a:lnTo>
                  <a:pt x="239359" y="169237"/>
                </a:lnTo>
                <a:lnTo>
                  <a:pt x="241807" y="161162"/>
                </a:lnTo>
                <a:lnTo>
                  <a:pt x="265175" y="161162"/>
                </a:lnTo>
                <a:lnTo>
                  <a:pt x="265175" y="106933"/>
                </a:lnTo>
                <a:close/>
              </a:path>
              <a:path w="265429" h="266700">
                <a:moveTo>
                  <a:pt x="224040" y="228853"/>
                </a:moveTo>
                <a:lnTo>
                  <a:pt x="189991" y="228853"/>
                </a:lnTo>
                <a:lnTo>
                  <a:pt x="207772" y="246761"/>
                </a:lnTo>
                <a:lnTo>
                  <a:pt x="224040" y="228853"/>
                </a:lnTo>
                <a:close/>
              </a:path>
              <a:path w="265429" h="266700">
                <a:moveTo>
                  <a:pt x="56896" y="18414"/>
                </a:moveTo>
                <a:lnTo>
                  <a:pt x="18287" y="59181"/>
                </a:lnTo>
                <a:lnTo>
                  <a:pt x="35305" y="76073"/>
                </a:lnTo>
                <a:lnTo>
                  <a:pt x="31380" y="83377"/>
                </a:lnTo>
                <a:lnTo>
                  <a:pt x="28003" y="90979"/>
                </a:lnTo>
                <a:lnTo>
                  <a:pt x="25197" y="98843"/>
                </a:lnTo>
                <a:lnTo>
                  <a:pt x="22986" y="106933"/>
                </a:lnTo>
                <a:lnTo>
                  <a:pt x="242697" y="106933"/>
                </a:lnTo>
                <a:lnTo>
                  <a:pt x="240401" y="98544"/>
                </a:lnTo>
                <a:lnTo>
                  <a:pt x="237378" y="90487"/>
                </a:lnTo>
                <a:lnTo>
                  <a:pt x="233713" y="82716"/>
                </a:lnTo>
                <a:lnTo>
                  <a:pt x="229488" y="75183"/>
                </a:lnTo>
                <a:lnTo>
                  <a:pt x="245617" y="59181"/>
                </a:lnTo>
                <a:lnTo>
                  <a:pt x="223043" y="36829"/>
                </a:lnTo>
                <a:lnTo>
                  <a:pt x="190753" y="36829"/>
                </a:lnTo>
                <a:lnTo>
                  <a:pt x="189870" y="36322"/>
                </a:lnTo>
                <a:lnTo>
                  <a:pt x="75183" y="36322"/>
                </a:lnTo>
                <a:lnTo>
                  <a:pt x="56896" y="18414"/>
                </a:lnTo>
                <a:close/>
              </a:path>
              <a:path w="265429" h="266700">
                <a:moveTo>
                  <a:pt x="207009" y="20954"/>
                </a:moveTo>
                <a:lnTo>
                  <a:pt x="190753" y="36829"/>
                </a:lnTo>
                <a:lnTo>
                  <a:pt x="223043" y="36829"/>
                </a:lnTo>
                <a:lnTo>
                  <a:pt x="207009" y="20954"/>
                </a:lnTo>
                <a:close/>
              </a:path>
              <a:path w="265429" h="266700">
                <a:moveTo>
                  <a:pt x="157606" y="0"/>
                </a:moveTo>
                <a:lnTo>
                  <a:pt x="104901" y="0"/>
                </a:lnTo>
                <a:lnTo>
                  <a:pt x="104901" y="23875"/>
                </a:lnTo>
                <a:lnTo>
                  <a:pt x="97133" y="26338"/>
                </a:lnTo>
                <a:lnTo>
                  <a:pt x="89614" y="29194"/>
                </a:lnTo>
                <a:lnTo>
                  <a:pt x="82309" y="32502"/>
                </a:lnTo>
                <a:lnTo>
                  <a:pt x="75183" y="36322"/>
                </a:lnTo>
                <a:lnTo>
                  <a:pt x="189870" y="36322"/>
                </a:lnTo>
                <a:lnTo>
                  <a:pt x="182967" y="32351"/>
                </a:lnTo>
                <a:lnTo>
                  <a:pt x="174847" y="28622"/>
                </a:lnTo>
                <a:lnTo>
                  <a:pt x="166393" y="25632"/>
                </a:lnTo>
                <a:lnTo>
                  <a:pt x="157606" y="23367"/>
                </a:lnTo>
                <a:lnTo>
                  <a:pt x="157606"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905755" y="1200911"/>
            <a:ext cx="2417445" cy="687705"/>
          </a:xfrm>
          <a:custGeom>
            <a:avLst/>
            <a:gdLst/>
            <a:ahLst/>
            <a:cxnLst/>
            <a:rect l="l" t="t" r="r" b="b"/>
            <a:pathLst>
              <a:path w="2417445" h="687705">
                <a:moveTo>
                  <a:pt x="2417064" y="0"/>
                </a:moveTo>
                <a:lnTo>
                  <a:pt x="171831" y="0"/>
                </a:lnTo>
                <a:lnTo>
                  <a:pt x="0" y="687324"/>
                </a:lnTo>
                <a:lnTo>
                  <a:pt x="2245233" y="687324"/>
                </a:lnTo>
                <a:lnTo>
                  <a:pt x="2417064"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txBox="1"/>
          <p:nvPr/>
        </p:nvSpPr>
        <p:spPr>
          <a:xfrm>
            <a:off x="5599557" y="1376553"/>
            <a:ext cx="1099820" cy="3238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950" b="0" i="0" u="none" strike="noStrike" kern="1200" cap="none" spc="0" normalizeH="0" baseline="0" noProof="0" dirty="0">
                <a:ln>
                  <a:noFill/>
                </a:ln>
                <a:solidFill>
                  <a:prstClr val="black"/>
                </a:solidFill>
                <a:effectLst/>
                <a:uLnTx/>
                <a:uFillTx/>
                <a:latin typeface="Segoe UI"/>
                <a:ea typeface="+mn-ea"/>
                <a:cs typeface="Segoe UI"/>
              </a:rPr>
              <a:t>Language</a:t>
            </a:r>
            <a:endParaRPr kumimoji="0" sz="1950" b="0" i="0" u="none" strike="noStrike" kern="1200" cap="none" spc="0" normalizeH="0" baseline="0" noProof="0">
              <a:ln>
                <a:noFill/>
              </a:ln>
              <a:solidFill>
                <a:prstClr val="black"/>
              </a:solidFill>
              <a:effectLst/>
              <a:uLnTx/>
              <a:uFillTx/>
              <a:latin typeface="Segoe UI"/>
              <a:ea typeface="+mn-ea"/>
              <a:cs typeface="Segoe UI"/>
            </a:endParaRPr>
          </a:p>
        </p:txBody>
      </p:sp>
      <p:sp>
        <p:nvSpPr>
          <p:cNvPr id="26" name="object 26"/>
          <p:cNvSpPr/>
          <p:nvPr/>
        </p:nvSpPr>
        <p:spPr>
          <a:xfrm>
            <a:off x="5210555" y="1424939"/>
            <a:ext cx="202692" cy="23926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2593848" y="1200911"/>
            <a:ext cx="2417445" cy="687705"/>
          </a:xfrm>
          <a:custGeom>
            <a:avLst/>
            <a:gdLst/>
            <a:ahLst/>
            <a:cxnLst/>
            <a:rect l="l" t="t" r="r" b="b"/>
            <a:pathLst>
              <a:path w="2417445" h="687705">
                <a:moveTo>
                  <a:pt x="2417064" y="0"/>
                </a:moveTo>
                <a:lnTo>
                  <a:pt x="171831" y="0"/>
                </a:lnTo>
                <a:lnTo>
                  <a:pt x="0" y="687324"/>
                </a:lnTo>
                <a:lnTo>
                  <a:pt x="2245232" y="687324"/>
                </a:lnTo>
                <a:lnTo>
                  <a:pt x="2417064"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txBox="1"/>
          <p:nvPr/>
        </p:nvSpPr>
        <p:spPr>
          <a:xfrm>
            <a:off x="3426967" y="1376553"/>
            <a:ext cx="818515" cy="32385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950" b="0" i="0" u="none" strike="noStrike" kern="1200" cap="none" spc="-5" normalizeH="0" baseline="0" noProof="0" dirty="0">
                <a:ln>
                  <a:noFill/>
                </a:ln>
                <a:solidFill>
                  <a:srgbClr val="FF0000"/>
                </a:solidFill>
                <a:effectLst/>
                <a:uLnTx/>
                <a:uFillTx/>
                <a:latin typeface="Segoe UI"/>
                <a:ea typeface="+mn-ea"/>
                <a:cs typeface="Segoe UI"/>
              </a:rPr>
              <a:t>S</a:t>
            </a:r>
            <a:r>
              <a:rPr kumimoji="0" sz="1950" b="0" i="0" u="none" strike="noStrike" kern="1200" cap="none" spc="5" normalizeH="0" baseline="0" noProof="0" dirty="0">
                <a:ln>
                  <a:noFill/>
                </a:ln>
                <a:solidFill>
                  <a:srgbClr val="FF0000"/>
                </a:solidFill>
                <a:effectLst/>
                <a:uLnTx/>
                <a:uFillTx/>
                <a:latin typeface="Segoe UI"/>
                <a:ea typeface="+mn-ea"/>
                <a:cs typeface="Segoe UI"/>
              </a:rPr>
              <a:t>p</a:t>
            </a:r>
            <a:r>
              <a:rPr kumimoji="0" sz="1950" b="0" i="0" u="none" strike="noStrike" kern="1200" cap="none" spc="0" normalizeH="0" baseline="0" noProof="0" dirty="0">
                <a:ln>
                  <a:noFill/>
                </a:ln>
                <a:solidFill>
                  <a:srgbClr val="FF0000"/>
                </a:solidFill>
                <a:effectLst/>
                <a:uLnTx/>
                <a:uFillTx/>
                <a:latin typeface="Segoe UI"/>
                <a:ea typeface="+mn-ea"/>
                <a:cs typeface="Segoe UI"/>
              </a:rPr>
              <a:t>e</a:t>
            </a:r>
            <a:r>
              <a:rPr kumimoji="0" sz="1950" b="0" i="0" u="none" strike="noStrike" kern="1200" cap="none" spc="-10" normalizeH="0" baseline="0" noProof="0" dirty="0">
                <a:ln>
                  <a:noFill/>
                </a:ln>
                <a:solidFill>
                  <a:srgbClr val="FF0000"/>
                </a:solidFill>
                <a:effectLst/>
                <a:uLnTx/>
                <a:uFillTx/>
                <a:latin typeface="Segoe UI"/>
                <a:ea typeface="+mn-ea"/>
                <a:cs typeface="Segoe UI"/>
              </a:rPr>
              <a:t>e</a:t>
            </a:r>
            <a:r>
              <a:rPr kumimoji="0" sz="1950" b="0" i="0" u="none" strike="noStrike" kern="1200" cap="none" spc="0" normalizeH="0" baseline="0" noProof="0" dirty="0">
                <a:ln>
                  <a:noFill/>
                </a:ln>
                <a:solidFill>
                  <a:srgbClr val="FF0000"/>
                </a:solidFill>
                <a:effectLst/>
                <a:uLnTx/>
                <a:uFillTx/>
                <a:latin typeface="Segoe UI"/>
                <a:ea typeface="+mn-ea"/>
                <a:cs typeface="Segoe UI"/>
              </a:rPr>
              <a:t>ch</a:t>
            </a:r>
            <a:endParaRPr kumimoji="0" sz="1950" b="0" i="0" u="none" strike="noStrike" kern="1200" cap="none" spc="0" normalizeH="0" baseline="0" noProof="0">
              <a:ln>
                <a:noFill/>
              </a:ln>
              <a:solidFill>
                <a:prstClr val="black"/>
              </a:solidFill>
              <a:effectLst/>
              <a:uLnTx/>
              <a:uFillTx/>
              <a:latin typeface="Segoe UI"/>
              <a:ea typeface="+mn-ea"/>
              <a:cs typeface="Segoe UI"/>
            </a:endParaRPr>
          </a:p>
        </p:txBody>
      </p:sp>
      <p:sp>
        <p:nvSpPr>
          <p:cNvPr id="29" name="object 29"/>
          <p:cNvSpPr/>
          <p:nvPr/>
        </p:nvSpPr>
        <p:spPr>
          <a:xfrm>
            <a:off x="2903220" y="1434353"/>
            <a:ext cx="269875" cy="248920"/>
          </a:xfrm>
          <a:custGeom>
            <a:avLst/>
            <a:gdLst/>
            <a:ahLst/>
            <a:cxnLst/>
            <a:rect l="l" t="t" r="r" b="b"/>
            <a:pathLst>
              <a:path w="269875" h="248919">
                <a:moveTo>
                  <a:pt x="138604" y="0"/>
                </a:moveTo>
                <a:lnTo>
                  <a:pt x="70738" y="4302"/>
                </a:lnTo>
                <a:lnTo>
                  <a:pt x="22653" y="26320"/>
                </a:lnTo>
                <a:lnTo>
                  <a:pt x="0" y="82915"/>
                </a:lnTo>
                <a:lnTo>
                  <a:pt x="0" y="123936"/>
                </a:lnTo>
                <a:lnTo>
                  <a:pt x="20161" y="181355"/>
                </a:lnTo>
                <a:lnTo>
                  <a:pt x="59943" y="204962"/>
                </a:lnTo>
                <a:lnTo>
                  <a:pt x="64897" y="205343"/>
                </a:lnTo>
                <a:lnTo>
                  <a:pt x="71881" y="206359"/>
                </a:lnTo>
                <a:lnTo>
                  <a:pt x="80263" y="206867"/>
                </a:lnTo>
                <a:lnTo>
                  <a:pt x="80515" y="208605"/>
                </a:lnTo>
                <a:lnTo>
                  <a:pt x="79105" y="214852"/>
                </a:lnTo>
                <a:lnTo>
                  <a:pt x="72709" y="227494"/>
                </a:lnTo>
                <a:lnTo>
                  <a:pt x="58038" y="248269"/>
                </a:lnTo>
                <a:lnTo>
                  <a:pt x="61688" y="248364"/>
                </a:lnTo>
                <a:lnTo>
                  <a:pt x="100711" y="238363"/>
                </a:lnTo>
                <a:lnTo>
                  <a:pt x="134756" y="216279"/>
                </a:lnTo>
                <a:lnTo>
                  <a:pt x="138604" y="213486"/>
                </a:lnTo>
                <a:lnTo>
                  <a:pt x="143190" y="211480"/>
                </a:lnTo>
                <a:lnTo>
                  <a:pt x="151384" y="209153"/>
                </a:lnTo>
                <a:lnTo>
                  <a:pt x="156718" y="209153"/>
                </a:lnTo>
                <a:lnTo>
                  <a:pt x="170971" y="208605"/>
                </a:lnTo>
                <a:lnTo>
                  <a:pt x="234600" y="195320"/>
                </a:lnTo>
                <a:lnTo>
                  <a:pt x="265715" y="154223"/>
                </a:lnTo>
                <a:lnTo>
                  <a:pt x="269748" y="123936"/>
                </a:lnTo>
                <a:lnTo>
                  <a:pt x="269748" y="82915"/>
                </a:lnTo>
                <a:lnTo>
                  <a:pt x="251206" y="28733"/>
                </a:lnTo>
                <a:lnTo>
                  <a:pt x="206756" y="3794"/>
                </a:lnTo>
                <a:lnTo>
                  <a:pt x="175841" y="783"/>
                </a:lnTo>
                <a:lnTo>
                  <a:pt x="13860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289559" y="1199388"/>
            <a:ext cx="2409825" cy="687705"/>
          </a:xfrm>
          <a:custGeom>
            <a:avLst/>
            <a:gdLst/>
            <a:ahLst/>
            <a:cxnLst/>
            <a:rect l="l" t="t" r="r" b="b"/>
            <a:pathLst>
              <a:path w="2409825" h="687705">
                <a:moveTo>
                  <a:pt x="914" y="0"/>
                </a:moveTo>
                <a:lnTo>
                  <a:pt x="704" y="52695"/>
                </a:lnTo>
                <a:lnTo>
                  <a:pt x="564" y="105390"/>
                </a:lnTo>
                <a:lnTo>
                  <a:pt x="442" y="210780"/>
                </a:lnTo>
                <a:lnTo>
                  <a:pt x="350" y="579647"/>
                </a:lnTo>
                <a:lnTo>
                  <a:pt x="209" y="632342"/>
                </a:lnTo>
                <a:lnTo>
                  <a:pt x="0" y="685038"/>
                </a:lnTo>
                <a:lnTo>
                  <a:pt x="2238247" y="687324"/>
                </a:lnTo>
                <a:lnTo>
                  <a:pt x="2409444" y="2286"/>
                </a:lnTo>
                <a:lnTo>
                  <a:pt x="914" y="0"/>
                </a:lnTo>
                <a:close/>
              </a:path>
            </a:pathLst>
          </a:custGeom>
          <a:solidFill>
            <a:srgbClr val="00938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197749" y="1454403"/>
            <a:ext cx="645274" cy="18453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541286" y="1441465"/>
            <a:ext cx="325120" cy="201930"/>
          </a:xfrm>
          <a:custGeom>
            <a:avLst/>
            <a:gdLst/>
            <a:ahLst/>
            <a:cxnLst/>
            <a:rect l="l" t="t" r="r" b="b"/>
            <a:pathLst>
              <a:path w="325119" h="201930">
                <a:moveTo>
                  <a:pt x="162511" y="0"/>
                </a:moveTo>
                <a:lnTo>
                  <a:pt x="94270" y="15795"/>
                </a:lnTo>
                <a:lnTo>
                  <a:pt x="43167" y="50544"/>
                </a:lnTo>
                <a:lnTo>
                  <a:pt x="11109" y="85294"/>
                </a:lnTo>
                <a:lnTo>
                  <a:pt x="0" y="101089"/>
                </a:lnTo>
                <a:lnTo>
                  <a:pt x="11109" y="116845"/>
                </a:lnTo>
                <a:lnTo>
                  <a:pt x="43167" y="151510"/>
                </a:lnTo>
                <a:lnTo>
                  <a:pt x="94270" y="186174"/>
                </a:lnTo>
                <a:lnTo>
                  <a:pt x="162511" y="201931"/>
                </a:lnTo>
                <a:lnTo>
                  <a:pt x="230756" y="186174"/>
                </a:lnTo>
                <a:lnTo>
                  <a:pt x="281861" y="151510"/>
                </a:lnTo>
                <a:lnTo>
                  <a:pt x="313920" y="116845"/>
                </a:lnTo>
                <a:lnTo>
                  <a:pt x="325030" y="101089"/>
                </a:lnTo>
                <a:lnTo>
                  <a:pt x="313920" y="85294"/>
                </a:lnTo>
                <a:lnTo>
                  <a:pt x="281860" y="50544"/>
                </a:lnTo>
                <a:lnTo>
                  <a:pt x="230756" y="15795"/>
                </a:lnTo>
                <a:lnTo>
                  <a:pt x="16251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3477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1472" y="1346961"/>
            <a:ext cx="10259060" cy="4142740"/>
          </a:xfrm>
          <a:prstGeom prst="rect">
            <a:avLst/>
          </a:prstGeom>
        </p:spPr>
        <p:txBody>
          <a:bodyPr vert="horz" wrap="square" lIns="0" tIns="121920" rIns="0" bIns="0" rtlCol="0">
            <a:spAutoFit/>
          </a:bodyPr>
          <a:lstStyle/>
          <a:p>
            <a:pPr marL="241300" marR="5080" lvl="0" indent="-228600" algn="l" defTabSz="914400" rtl="0" eaLnBrk="1" fontAlgn="auto" latinLnBrk="0" hangingPunct="1">
              <a:lnSpc>
                <a:spcPct val="70100"/>
              </a:lnSpc>
              <a:spcBef>
                <a:spcPts val="960"/>
              </a:spcBef>
              <a:spcAft>
                <a:spcPts val="0"/>
              </a:spcAft>
              <a:buClrTx/>
              <a:buSzTx/>
              <a:buFont typeface="Arial"/>
              <a:buChar char="•"/>
              <a:tabLst>
                <a:tab pos="241300" algn="l"/>
              </a:tabLst>
              <a:defRPr/>
            </a:pPr>
            <a:r>
              <a:rPr kumimoji="0" sz="2400" b="0" i="0" u="none" strike="noStrike" kern="1200" cap="none" spc="0" normalizeH="0" baseline="0" noProof="0" dirty="0">
                <a:ln>
                  <a:noFill/>
                </a:ln>
                <a:solidFill>
                  <a:prstClr val="black"/>
                </a:solidFill>
                <a:effectLst/>
                <a:uLnTx/>
                <a:uFillTx/>
                <a:latin typeface="Calibri"/>
                <a:ea typeface="+mn-ea"/>
                <a:cs typeface="Calibri"/>
              </a:rPr>
              <a:t>Bing </a:t>
            </a:r>
            <a:r>
              <a:rPr kumimoji="0" sz="2400" b="0" i="0" u="none" strike="noStrike" kern="1200" cap="none" spc="-5" normalizeH="0" baseline="0" noProof="0" dirty="0">
                <a:ln>
                  <a:noFill/>
                </a:ln>
                <a:solidFill>
                  <a:prstClr val="black"/>
                </a:solidFill>
                <a:effectLst/>
                <a:uLnTx/>
                <a:uFillTx/>
                <a:latin typeface="Calibri"/>
                <a:ea typeface="+mn-ea"/>
                <a:cs typeface="Calibri"/>
              </a:rPr>
              <a:t>Speech </a:t>
            </a:r>
            <a:r>
              <a:rPr kumimoji="0" sz="2400" b="0" i="0" u="none" strike="noStrike" kern="1200" cap="none" spc="0" normalizeH="0" baseline="0" noProof="0" dirty="0">
                <a:ln>
                  <a:noFill/>
                </a:ln>
                <a:solidFill>
                  <a:prstClr val="black"/>
                </a:solidFill>
                <a:effectLst/>
                <a:uLnTx/>
                <a:uFillTx/>
                <a:latin typeface="Calibri"/>
                <a:ea typeface="+mn-ea"/>
                <a:cs typeface="Calibri"/>
              </a:rPr>
              <a:t>API, a </a:t>
            </a:r>
            <a:r>
              <a:rPr kumimoji="0" sz="2400" b="0" i="0" u="none" strike="noStrike" kern="1200" cap="none" spc="-5" normalizeH="0" baseline="0" noProof="0" dirty="0">
                <a:ln>
                  <a:noFill/>
                </a:ln>
                <a:solidFill>
                  <a:prstClr val="black"/>
                </a:solidFill>
                <a:effectLst/>
                <a:uLnTx/>
                <a:uFillTx/>
                <a:latin typeface="Calibri"/>
                <a:ea typeface="+mn-ea"/>
                <a:cs typeface="Calibri"/>
              </a:rPr>
              <a:t>cloud-based </a:t>
            </a:r>
            <a:r>
              <a:rPr kumimoji="0" sz="2400" b="0" i="0" u="none" strike="noStrike" kern="1200" cap="none" spc="0" normalizeH="0" baseline="0" noProof="0" dirty="0">
                <a:ln>
                  <a:noFill/>
                </a:ln>
                <a:solidFill>
                  <a:prstClr val="black"/>
                </a:solidFill>
                <a:effectLst/>
                <a:uLnTx/>
                <a:uFillTx/>
                <a:latin typeface="Calibri"/>
                <a:ea typeface="+mn-ea"/>
                <a:cs typeface="Calibri"/>
              </a:rPr>
              <a:t>API </a:t>
            </a:r>
            <a:r>
              <a:rPr kumimoji="0" sz="2400" b="0" i="0" u="none" strike="noStrike" kern="1200" cap="none" spc="-10" normalizeH="0" baseline="0" noProof="0" dirty="0">
                <a:ln>
                  <a:noFill/>
                </a:ln>
                <a:solidFill>
                  <a:prstClr val="black"/>
                </a:solidFill>
                <a:effectLst/>
                <a:uLnTx/>
                <a:uFillTx/>
                <a:latin typeface="Calibri"/>
                <a:ea typeface="+mn-ea"/>
                <a:cs typeface="Calibri"/>
              </a:rPr>
              <a:t>that provides advanced </a:t>
            </a:r>
            <a:r>
              <a:rPr kumimoji="0" sz="2400" b="0" i="0" u="none" strike="noStrike" kern="1200" cap="none" spc="-5" normalizeH="0" baseline="0" noProof="0" dirty="0">
                <a:ln>
                  <a:noFill/>
                </a:ln>
                <a:solidFill>
                  <a:prstClr val="black"/>
                </a:solidFill>
                <a:effectLst/>
                <a:uLnTx/>
                <a:uFillTx/>
                <a:latin typeface="Calibri"/>
                <a:ea typeface="+mn-ea"/>
                <a:cs typeface="Calibri"/>
              </a:rPr>
              <a:t>algorithms </a:t>
            </a:r>
            <a:r>
              <a:rPr kumimoji="0" sz="2400" b="0" i="0" u="none" strike="noStrike" kern="1200" cap="none" spc="-15" normalizeH="0" baseline="0" noProof="0" dirty="0">
                <a:ln>
                  <a:noFill/>
                </a:ln>
                <a:solidFill>
                  <a:prstClr val="black"/>
                </a:solidFill>
                <a:effectLst/>
                <a:uLnTx/>
                <a:uFillTx/>
                <a:latin typeface="Calibri"/>
                <a:ea typeface="+mn-ea"/>
                <a:cs typeface="Calibri"/>
              </a:rPr>
              <a:t>to </a:t>
            </a:r>
            <a:r>
              <a:rPr kumimoji="0" sz="2400" b="0" i="0" u="none" strike="noStrike" kern="1200" cap="none" spc="-10" normalizeH="0" baseline="0" noProof="0" dirty="0">
                <a:ln>
                  <a:noFill/>
                </a:ln>
                <a:solidFill>
                  <a:prstClr val="black"/>
                </a:solidFill>
                <a:effectLst/>
                <a:uLnTx/>
                <a:uFillTx/>
                <a:latin typeface="Calibri"/>
                <a:ea typeface="+mn-ea"/>
                <a:cs typeface="Calibri"/>
              </a:rPr>
              <a:t>process  </a:t>
            </a:r>
            <a:r>
              <a:rPr kumimoji="0" sz="2400" b="0" i="0" u="none" strike="noStrike" kern="1200" cap="none" spc="-20" normalizeH="0" baseline="0" noProof="0" dirty="0">
                <a:ln>
                  <a:noFill/>
                </a:ln>
                <a:solidFill>
                  <a:prstClr val="black"/>
                </a:solidFill>
                <a:effectLst/>
                <a:uLnTx/>
                <a:uFillTx/>
                <a:latin typeface="Calibri"/>
                <a:ea typeface="+mn-ea"/>
                <a:cs typeface="Calibri"/>
              </a:rPr>
              <a:t>spoken </a:t>
            </a:r>
            <a:r>
              <a:rPr kumimoji="0" sz="2400" b="0" i="0" u="none" strike="noStrike" kern="1200" cap="none" spc="-5" normalizeH="0" baseline="0" noProof="0" dirty="0">
                <a:ln>
                  <a:noFill/>
                </a:ln>
                <a:solidFill>
                  <a:prstClr val="black"/>
                </a:solidFill>
                <a:effectLst/>
                <a:uLnTx/>
                <a:uFillTx/>
                <a:latin typeface="Calibri"/>
                <a:ea typeface="+mn-ea"/>
                <a:cs typeface="Calibri"/>
              </a:rPr>
              <a:t>language. </a:t>
            </a:r>
            <a:r>
              <a:rPr kumimoji="0" sz="2400" b="0" i="0" u="none" strike="noStrike" kern="1200" cap="none" spc="0" normalizeH="0" baseline="0" noProof="0" dirty="0">
                <a:ln>
                  <a:noFill/>
                </a:ln>
                <a:solidFill>
                  <a:prstClr val="black"/>
                </a:solidFill>
                <a:effectLst/>
                <a:uLnTx/>
                <a:uFillTx/>
                <a:latin typeface="Calibri"/>
                <a:ea typeface="+mn-ea"/>
                <a:cs typeface="Calibri"/>
              </a:rPr>
              <a:t>With Bing </a:t>
            </a:r>
            <a:r>
              <a:rPr kumimoji="0" sz="2400" b="0" i="0" u="none" strike="noStrike" kern="1200" cap="none" spc="-5" normalizeH="0" baseline="0" noProof="0" dirty="0">
                <a:ln>
                  <a:noFill/>
                </a:ln>
                <a:solidFill>
                  <a:prstClr val="black"/>
                </a:solidFill>
                <a:effectLst/>
                <a:uLnTx/>
                <a:uFillTx/>
                <a:latin typeface="Calibri"/>
                <a:ea typeface="+mn-ea"/>
                <a:cs typeface="Calibri"/>
              </a:rPr>
              <a:t>Speech </a:t>
            </a:r>
            <a:r>
              <a:rPr kumimoji="0" sz="2400" b="0" i="0" u="none" strike="noStrike" kern="1200" cap="none" spc="0" normalizeH="0" baseline="0" noProof="0" dirty="0">
                <a:ln>
                  <a:noFill/>
                </a:ln>
                <a:solidFill>
                  <a:prstClr val="black"/>
                </a:solidFill>
                <a:effectLst/>
                <a:uLnTx/>
                <a:uFillTx/>
                <a:latin typeface="Calibri"/>
                <a:ea typeface="+mn-ea"/>
                <a:cs typeface="Calibri"/>
              </a:rPr>
              <a:t>API </a:t>
            </a:r>
            <a:r>
              <a:rPr kumimoji="0" sz="2400" b="0" i="0" u="none" strike="noStrike" kern="1200" cap="none" spc="-10" normalizeH="0" baseline="0" noProof="0" dirty="0">
                <a:ln>
                  <a:noFill/>
                </a:ln>
                <a:solidFill>
                  <a:prstClr val="black"/>
                </a:solidFill>
                <a:effectLst/>
                <a:uLnTx/>
                <a:uFillTx/>
                <a:latin typeface="Calibri"/>
                <a:ea typeface="+mn-ea"/>
                <a:cs typeface="Calibri"/>
              </a:rPr>
              <a:t>you can </a:t>
            </a:r>
            <a:r>
              <a:rPr kumimoji="0" sz="2400" b="0" i="0" u="none" strike="noStrike" kern="1200" cap="none" spc="0" normalizeH="0" baseline="0" noProof="0" dirty="0">
                <a:ln>
                  <a:noFill/>
                </a:ln>
                <a:solidFill>
                  <a:prstClr val="black"/>
                </a:solidFill>
                <a:effectLst/>
                <a:uLnTx/>
                <a:uFillTx/>
                <a:latin typeface="Calibri"/>
                <a:ea typeface="+mn-ea"/>
                <a:cs typeface="Calibri"/>
              </a:rPr>
              <a:t>add </a:t>
            </a:r>
            <a:r>
              <a:rPr kumimoji="0" sz="2400" b="0" i="0" u="none" strike="noStrike" kern="1200" cap="none" spc="-5" normalizeH="0" baseline="0" noProof="0" dirty="0">
                <a:ln>
                  <a:noFill/>
                </a:ln>
                <a:solidFill>
                  <a:prstClr val="black"/>
                </a:solidFill>
                <a:effectLst/>
                <a:uLnTx/>
                <a:uFillTx/>
                <a:latin typeface="Calibri"/>
                <a:ea typeface="+mn-ea"/>
                <a:cs typeface="Calibri"/>
              </a:rPr>
              <a:t>speech </a:t>
            </a:r>
            <a:r>
              <a:rPr kumimoji="0" sz="2400" b="0" i="0" u="none" strike="noStrike" kern="1200" cap="none" spc="-10" normalizeH="0" baseline="0" noProof="0" dirty="0">
                <a:ln>
                  <a:noFill/>
                </a:ln>
                <a:solidFill>
                  <a:prstClr val="black"/>
                </a:solidFill>
                <a:effectLst/>
                <a:uLnTx/>
                <a:uFillTx/>
                <a:latin typeface="Calibri"/>
                <a:ea typeface="+mn-ea"/>
                <a:cs typeface="Calibri"/>
              </a:rPr>
              <a:t>driven </a:t>
            </a:r>
            <a:r>
              <a:rPr kumimoji="0" sz="2400" b="0" i="0" u="none" strike="noStrike" kern="1200" cap="none" spc="0" normalizeH="0" baseline="0" noProof="0" dirty="0">
                <a:ln>
                  <a:noFill/>
                </a:ln>
                <a:solidFill>
                  <a:prstClr val="black"/>
                </a:solidFill>
                <a:effectLst/>
                <a:uLnTx/>
                <a:uFillTx/>
                <a:latin typeface="Calibri"/>
                <a:ea typeface="+mn-ea"/>
                <a:cs typeface="Calibri"/>
              </a:rPr>
              <a:t>actions </a:t>
            </a:r>
            <a:r>
              <a:rPr kumimoji="0" sz="2400" b="0" i="0" u="none" strike="noStrike" kern="1200" cap="none" spc="-15" normalizeH="0" baseline="0" noProof="0" dirty="0">
                <a:ln>
                  <a:noFill/>
                </a:ln>
                <a:solidFill>
                  <a:prstClr val="black"/>
                </a:solidFill>
                <a:effectLst/>
                <a:uLnTx/>
                <a:uFillTx/>
                <a:latin typeface="Calibri"/>
                <a:ea typeface="+mn-ea"/>
                <a:cs typeface="Calibri"/>
              </a:rPr>
              <a:t>to  </a:t>
            </a:r>
            <a:r>
              <a:rPr kumimoji="0" sz="2400" b="0" i="0" u="none" strike="noStrike" kern="1200" cap="none" spc="-10" normalizeH="0" baseline="0" noProof="0" dirty="0">
                <a:ln>
                  <a:noFill/>
                </a:ln>
                <a:solidFill>
                  <a:prstClr val="black"/>
                </a:solidFill>
                <a:effectLst/>
                <a:uLnTx/>
                <a:uFillTx/>
                <a:latin typeface="Calibri"/>
                <a:ea typeface="+mn-ea"/>
                <a:cs typeface="Calibri"/>
              </a:rPr>
              <a:t>your </a:t>
            </a:r>
            <a:r>
              <a:rPr kumimoji="0" sz="2400" b="0" i="0" u="none" strike="noStrike" kern="1200" cap="none" spc="-5" normalizeH="0" baseline="0" noProof="0" dirty="0">
                <a:ln>
                  <a:noFill/>
                </a:ln>
                <a:solidFill>
                  <a:prstClr val="black"/>
                </a:solidFill>
                <a:effectLst/>
                <a:uLnTx/>
                <a:uFillTx/>
                <a:latin typeface="Calibri"/>
                <a:ea typeface="+mn-ea"/>
                <a:cs typeface="Calibri"/>
              </a:rPr>
              <a:t>apps, </a:t>
            </a:r>
            <a:r>
              <a:rPr kumimoji="0" sz="2400" b="0" i="0" u="none" strike="noStrike" kern="1200" cap="none" spc="0" normalizeH="0" baseline="0" noProof="0" dirty="0">
                <a:ln>
                  <a:noFill/>
                </a:ln>
                <a:solidFill>
                  <a:prstClr val="black"/>
                </a:solidFill>
                <a:effectLst/>
                <a:uLnTx/>
                <a:uFillTx/>
                <a:latin typeface="Calibri"/>
                <a:ea typeface="+mn-ea"/>
                <a:cs typeface="Calibri"/>
              </a:rPr>
              <a:t>including </a:t>
            </a:r>
            <a:r>
              <a:rPr kumimoji="0" sz="2400" b="0" i="0" u="none" strike="noStrike" kern="1200" cap="none" spc="-10" normalizeH="0" baseline="0" noProof="0" dirty="0">
                <a:ln>
                  <a:noFill/>
                </a:ln>
                <a:solidFill>
                  <a:prstClr val="black"/>
                </a:solidFill>
                <a:effectLst/>
                <a:uLnTx/>
                <a:uFillTx/>
                <a:latin typeface="Calibri"/>
                <a:ea typeface="+mn-ea"/>
                <a:cs typeface="Calibri"/>
              </a:rPr>
              <a:t>real-time interaction </a:t>
            </a:r>
            <a:r>
              <a:rPr kumimoji="0" sz="2400" b="0" i="0" u="none" strike="noStrike" kern="1200" cap="none" spc="0" normalizeH="0" baseline="0" noProof="0" dirty="0">
                <a:ln>
                  <a:noFill/>
                </a:ln>
                <a:solidFill>
                  <a:prstClr val="black"/>
                </a:solidFill>
                <a:effectLst/>
                <a:uLnTx/>
                <a:uFillTx/>
                <a:latin typeface="Calibri"/>
                <a:ea typeface="+mn-ea"/>
                <a:cs typeface="Calibri"/>
              </a:rPr>
              <a:t>with the</a:t>
            </a:r>
            <a:r>
              <a:rPr kumimoji="0" sz="2400" b="0" i="0" u="none" strike="noStrike" kern="1200" cap="none" spc="-50" normalizeH="0" baseline="0" noProof="0" dirty="0">
                <a:ln>
                  <a:noFill/>
                </a:ln>
                <a:solidFill>
                  <a:prstClr val="black"/>
                </a:solidFill>
                <a:effectLst/>
                <a:uLnTx/>
                <a:uFillTx/>
                <a:latin typeface="Calibri"/>
                <a:ea typeface="+mn-ea"/>
                <a:cs typeface="Calibri"/>
              </a:rPr>
              <a:t> user.</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241300" marR="0" lvl="0" indent="-228600" algn="l" defTabSz="914400" rtl="0" eaLnBrk="1" fontAlgn="auto" latinLnBrk="0" hangingPunct="1">
              <a:lnSpc>
                <a:spcPts val="2775"/>
              </a:lnSpc>
              <a:spcBef>
                <a:spcPts val="130"/>
              </a:spcBef>
              <a:spcAft>
                <a:spcPts val="0"/>
              </a:spcAft>
              <a:buClrTx/>
              <a:buSzTx/>
              <a:buFont typeface="Arial"/>
              <a:buChar char="•"/>
              <a:tabLst>
                <a:tab pos="241300" algn="l"/>
              </a:tabLst>
              <a:defRPr/>
            </a:pPr>
            <a:r>
              <a:rPr kumimoji="0" sz="2400" b="0" i="0" u="none" strike="noStrike" kern="1200" cap="none" spc="0" normalizeH="0" baseline="0" noProof="0" dirty="0">
                <a:ln>
                  <a:noFill/>
                </a:ln>
                <a:solidFill>
                  <a:prstClr val="black"/>
                </a:solidFill>
                <a:effectLst/>
                <a:uLnTx/>
                <a:uFillTx/>
                <a:latin typeface="Calibri"/>
                <a:ea typeface="+mn-ea"/>
                <a:cs typeface="Calibri"/>
              </a:rPr>
              <a:t>Bing </a:t>
            </a:r>
            <a:r>
              <a:rPr kumimoji="0" sz="2400" b="0" i="0" u="none" strike="noStrike" kern="1200" cap="none" spc="-5" normalizeH="0" baseline="0" noProof="0" dirty="0">
                <a:ln>
                  <a:noFill/>
                </a:ln>
                <a:solidFill>
                  <a:prstClr val="black"/>
                </a:solidFill>
                <a:effectLst/>
                <a:uLnTx/>
                <a:uFillTx/>
                <a:latin typeface="Calibri"/>
                <a:ea typeface="+mn-ea"/>
                <a:cs typeface="Calibri"/>
              </a:rPr>
              <a:t>Speech </a:t>
            </a:r>
            <a:r>
              <a:rPr kumimoji="0" sz="2400" b="0" i="0" u="none" strike="noStrike" kern="1200" cap="none" spc="0" normalizeH="0" baseline="0" noProof="0" dirty="0">
                <a:ln>
                  <a:noFill/>
                </a:ln>
                <a:solidFill>
                  <a:prstClr val="black"/>
                </a:solidFill>
                <a:effectLst/>
                <a:uLnTx/>
                <a:uFillTx/>
                <a:latin typeface="Calibri"/>
                <a:ea typeface="+mn-ea"/>
                <a:cs typeface="Calibri"/>
              </a:rPr>
              <a:t>API </a:t>
            </a:r>
            <a:r>
              <a:rPr kumimoji="0" sz="2400" b="0" i="0" u="none" strike="noStrike" kern="1200" cap="none" spc="-5" normalizeH="0" baseline="0" noProof="0" dirty="0">
                <a:ln>
                  <a:noFill/>
                </a:ln>
                <a:solidFill>
                  <a:prstClr val="black"/>
                </a:solidFill>
                <a:effectLst/>
                <a:uLnTx/>
                <a:uFillTx/>
                <a:latin typeface="Calibri"/>
                <a:ea typeface="+mn-ea"/>
                <a:cs typeface="Calibri"/>
              </a:rPr>
              <a:t>has </a:t>
            </a:r>
            <a:r>
              <a:rPr kumimoji="0" sz="2400" b="0" i="0" u="none" strike="noStrike" kern="1200" cap="none" spc="-10" normalizeH="0" baseline="0" noProof="0" dirty="0">
                <a:ln>
                  <a:noFill/>
                </a:ln>
                <a:solidFill>
                  <a:prstClr val="black"/>
                </a:solidFill>
                <a:effectLst/>
                <a:uLnTx/>
                <a:uFillTx/>
                <a:latin typeface="Calibri"/>
                <a:ea typeface="+mn-ea"/>
                <a:cs typeface="Calibri"/>
              </a:rPr>
              <a:t>two</a:t>
            </a:r>
            <a:r>
              <a:rPr kumimoji="0" sz="2400" b="0" i="0" u="none" strike="noStrike" kern="1200" cap="none" spc="-70" normalizeH="0" baseline="0" noProof="0" dirty="0">
                <a:ln>
                  <a:noFill/>
                </a:ln>
                <a:solidFill>
                  <a:prstClr val="black"/>
                </a:solidFill>
                <a:effectLst/>
                <a:uLnTx/>
                <a:uFillTx/>
                <a:latin typeface="Calibri"/>
                <a:ea typeface="+mn-ea"/>
                <a:cs typeface="Calibri"/>
              </a:rPr>
              <a:t> </a:t>
            </a:r>
            <a:r>
              <a:rPr kumimoji="0" sz="2400" b="0" i="0" u="none" strike="noStrike" kern="1200" cap="none" spc="-10" normalizeH="0" baseline="0" noProof="0" dirty="0">
                <a:ln>
                  <a:noFill/>
                </a:ln>
                <a:solidFill>
                  <a:prstClr val="black"/>
                </a:solidFill>
                <a:effectLst/>
                <a:uLnTx/>
                <a:uFillTx/>
                <a:latin typeface="Calibri"/>
                <a:ea typeface="+mn-ea"/>
                <a:cs typeface="Calibri"/>
              </a:rPr>
              <a:t>components: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698500" marR="0" lvl="1" indent="-228600" algn="l" defTabSz="914400" rtl="0" eaLnBrk="1" fontAlgn="auto" latinLnBrk="0" hangingPunct="1">
              <a:lnSpc>
                <a:spcPts val="2185"/>
              </a:lnSpc>
              <a:spcBef>
                <a:spcPts val="0"/>
              </a:spcBef>
              <a:spcAft>
                <a:spcPts val="0"/>
              </a:spcAft>
              <a:buClr>
                <a:srgbClr val="000000"/>
              </a:buClr>
              <a:buSzTx/>
              <a:buFont typeface="Wingdings"/>
              <a:buChar char=""/>
              <a:tabLst>
                <a:tab pos="698500" algn="l"/>
              </a:tabLst>
              <a:defRPr/>
            </a:pPr>
            <a:r>
              <a:rPr kumimoji="0" sz="2000" b="0" i="0" u="heavy" strike="noStrike" kern="1200" cap="none" spc="0" normalizeH="0" baseline="0" noProof="0" dirty="0">
                <a:ln>
                  <a:noFill/>
                </a:ln>
                <a:solidFill>
                  <a:srgbClr val="0462C1"/>
                </a:solidFill>
                <a:effectLst/>
                <a:uLnTx/>
                <a:uFill>
                  <a:solidFill>
                    <a:srgbClr val="0462C1"/>
                  </a:solidFill>
                </a:uFill>
                <a:latin typeface="Calibri"/>
                <a:ea typeface="+mn-ea"/>
                <a:cs typeface="Calibri"/>
                <a:hlinkClick r:id="rId2"/>
              </a:rPr>
              <a:t>Speech </a:t>
            </a:r>
            <a:r>
              <a:rPr kumimoji="0" sz="2000" b="0" i="0" u="heavy" strike="noStrike" kern="1200" cap="none" spc="-95" normalizeH="0" baseline="0" noProof="0" dirty="0">
                <a:ln>
                  <a:noFill/>
                </a:ln>
                <a:solidFill>
                  <a:srgbClr val="0462C1"/>
                </a:solidFill>
                <a:effectLst/>
                <a:uLnTx/>
                <a:uFill>
                  <a:solidFill>
                    <a:srgbClr val="0462C1"/>
                  </a:solidFill>
                </a:uFill>
                <a:latin typeface="Calibri"/>
                <a:ea typeface="+mn-ea"/>
                <a:cs typeface="Calibri"/>
                <a:hlinkClick r:id="rId2"/>
              </a:rPr>
              <a:t>To </a:t>
            </a:r>
            <a:r>
              <a:rPr kumimoji="0" sz="2000" b="0" i="0" u="heavy" strike="noStrike" kern="1200" cap="none" spc="-60" normalizeH="0" baseline="0" noProof="0" dirty="0">
                <a:ln>
                  <a:noFill/>
                </a:ln>
                <a:solidFill>
                  <a:srgbClr val="0462C1"/>
                </a:solidFill>
                <a:effectLst/>
                <a:uLnTx/>
                <a:uFill>
                  <a:solidFill>
                    <a:srgbClr val="0462C1"/>
                  </a:solidFill>
                </a:uFill>
                <a:latin typeface="Calibri"/>
                <a:ea typeface="+mn-ea"/>
                <a:cs typeface="Calibri"/>
                <a:hlinkClick r:id="rId2"/>
              </a:rPr>
              <a:t>Text </a:t>
            </a:r>
            <a:r>
              <a:rPr kumimoji="0" sz="2000" b="0" i="0" u="heavy" strike="noStrike" kern="1200" cap="none" spc="0" normalizeH="0" baseline="0" noProof="0" dirty="0">
                <a:ln>
                  <a:noFill/>
                </a:ln>
                <a:solidFill>
                  <a:srgbClr val="0462C1"/>
                </a:solidFill>
                <a:effectLst/>
                <a:uLnTx/>
                <a:uFill>
                  <a:solidFill>
                    <a:srgbClr val="0462C1"/>
                  </a:solidFill>
                </a:uFill>
                <a:latin typeface="Calibri"/>
                <a:ea typeface="+mn-ea"/>
                <a:cs typeface="Calibri"/>
                <a:hlinkClick r:id="rId2"/>
              </a:rPr>
              <a:t>API</a:t>
            </a:r>
            <a:r>
              <a:rPr kumimoji="0" sz="2000" b="0" i="0" u="none" strike="noStrike" kern="1200" cap="none" spc="0" normalizeH="0" baseline="0" noProof="0" dirty="0">
                <a:ln>
                  <a:noFill/>
                </a:ln>
                <a:solidFill>
                  <a:prstClr val="black"/>
                </a:solidFill>
                <a:effectLst/>
                <a:uLnTx/>
                <a:uFillTx/>
                <a:latin typeface="Calibri"/>
                <a:ea typeface="+mn-ea"/>
                <a:cs typeface="Calibri"/>
              </a:rPr>
              <a:t>: </a:t>
            </a:r>
            <a:r>
              <a:rPr kumimoji="0" sz="2000" b="0" i="0" u="none" strike="noStrike" kern="1200" cap="none" spc="-10" normalizeH="0" baseline="0" noProof="0" dirty="0">
                <a:ln>
                  <a:noFill/>
                </a:ln>
                <a:solidFill>
                  <a:prstClr val="black"/>
                </a:solidFill>
                <a:effectLst/>
                <a:uLnTx/>
                <a:uFillTx/>
                <a:latin typeface="Calibri"/>
                <a:ea typeface="+mn-ea"/>
                <a:cs typeface="Calibri"/>
              </a:rPr>
              <a:t>For </a:t>
            </a:r>
            <a:r>
              <a:rPr kumimoji="0" sz="2000" b="0" i="0" u="none" strike="noStrike" kern="1200" cap="none" spc="0" normalizeH="0" baseline="0" noProof="0" dirty="0">
                <a:ln>
                  <a:noFill/>
                </a:ln>
                <a:solidFill>
                  <a:prstClr val="black"/>
                </a:solidFill>
                <a:effectLst/>
                <a:uLnTx/>
                <a:uFillTx/>
                <a:latin typeface="Calibri"/>
                <a:ea typeface="+mn-ea"/>
                <a:cs typeface="Calibri"/>
              </a:rPr>
              <a:t>apps </a:t>
            </a:r>
            <a:r>
              <a:rPr kumimoji="0" sz="2000" b="0" i="0" u="none" strike="noStrike" kern="1200" cap="none" spc="-10" normalizeH="0" baseline="0" noProof="0" dirty="0">
                <a:ln>
                  <a:noFill/>
                </a:ln>
                <a:solidFill>
                  <a:prstClr val="black"/>
                </a:solidFill>
                <a:effectLst/>
                <a:uLnTx/>
                <a:uFillTx/>
                <a:latin typeface="Calibri"/>
                <a:ea typeface="+mn-ea"/>
                <a:cs typeface="Calibri"/>
              </a:rPr>
              <a:t>converting </a:t>
            </a:r>
            <a:r>
              <a:rPr kumimoji="0" sz="2000" b="0" i="0" u="none" strike="noStrike" kern="1200" cap="none" spc="-15" normalizeH="0" baseline="0" noProof="0" dirty="0">
                <a:ln>
                  <a:noFill/>
                </a:ln>
                <a:solidFill>
                  <a:prstClr val="black"/>
                </a:solidFill>
                <a:effectLst/>
                <a:uLnTx/>
                <a:uFillTx/>
                <a:latin typeface="Calibri"/>
                <a:ea typeface="+mn-ea"/>
                <a:cs typeface="Calibri"/>
              </a:rPr>
              <a:t>spoken words </a:t>
            </a:r>
            <a:r>
              <a:rPr kumimoji="0" sz="2000" b="0" i="0" u="none" strike="noStrike" kern="1200" cap="none" spc="-10" normalizeH="0" baseline="0" noProof="0" dirty="0">
                <a:ln>
                  <a:noFill/>
                </a:ln>
                <a:solidFill>
                  <a:prstClr val="black"/>
                </a:solidFill>
                <a:effectLst/>
                <a:uLnTx/>
                <a:uFillTx/>
                <a:latin typeface="Calibri"/>
                <a:ea typeface="+mn-ea"/>
                <a:cs typeface="Calibri"/>
              </a:rPr>
              <a:t>to</a:t>
            </a:r>
            <a:r>
              <a:rPr kumimoji="0" sz="2000" b="0" i="0" u="none" strike="noStrike" kern="1200" cap="none" spc="145" normalizeH="0" baseline="0" noProof="0" dirty="0">
                <a:ln>
                  <a:noFill/>
                </a:ln>
                <a:solidFill>
                  <a:prstClr val="black"/>
                </a:solidFill>
                <a:effectLst/>
                <a:uLnTx/>
                <a:uFillTx/>
                <a:latin typeface="Calibri"/>
                <a:ea typeface="+mn-ea"/>
                <a:cs typeface="Calibri"/>
              </a:rPr>
              <a:t> </a:t>
            </a:r>
            <a:r>
              <a:rPr kumimoji="0" sz="2000" b="0" i="0" u="none" strike="noStrike" kern="1200" cap="none" spc="-15" normalizeH="0" baseline="0" noProof="0" dirty="0">
                <a:ln>
                  <a:noFill/>
                </a:ln>
                <a:solidFill>
                  <a:prstClr val="black"/>
                </a:solidFill>
                <a:effectLst/>
                <a:uLnTx/>
                <a:uFillTx/>
                <a:latin typeface="Calibri"/>
                <a:ea typeface="+mn-ea"/>
                <a:cs typeface="Calibri"/>
              </a:rPr>
              <a:t>text.</a:t>
            </a:r>
            <a:endParaRPr kumimoji="0" sz="2000" b="0" i="0" u="none" strike="noStrike" kern="1200" cap="none" spc="0" normalizeH="0" baseline="0" noProof="0">
              <a:ln>
                <a:noFill/>
              </a:ln>
              <a:solidFill>
                <a:prstClr val="black"/>
              </a:solidFill>
              <a:effectLst/>
              <a:uLnTx/>
              <a:uFillTx/>
              <a:latin typeface="Calibri"/>
              <a:ea typeface="+mn-ea"/>
              <a:cs typeface="Calibri"/>
            </a:endParaRPr>
          </a:p>
          <a:p>
            <a:pPr marL="698500" marR="0" lvl="1" indent="-228600" algn="l" defTabSz="914400" rtl="0" eaLnBrk="1" fontAlgn="auto" latinLnBrk="0" hangingPunct="1">
              <a:lnSpc>
                <a:spcPts val="2290"/>
              </a:lnSpc>
              <a:spcBef>
                <a:spcPts val="0"/>
              </a:spcBef>
              <a:spcAft>
                <a:spcPts val="0"/>
              </a:spcAft>
              <a:buClr>
                <a:srgbClr val="000000"/>
              </a:buClr>
              <a:buSzTx/>
              <a:buFont typeface="Wingdings"/>
              <a:buChar char=""/>
              <a:tabLst>
                <a:tab pos="698500" algn="l"/>
              </a:tabLst>
              <a:defRPr/>
            </a:pPr>
            <a:r>
              <a:rPr kumimoji="0" sz="2000" b="0" i="0" u="heavy" strike="noStrike" kern="1200" cap="none" spc="-60" normalizeH="0" baseline="0" noProof="0" dirty="0">
                <a:ln>
                  <a:noFill/>
                </a:ln>
                <a:solidFill>
                  <a:srgbClr val="0462C1"/>
                </a:solidFill>
                <a:effectLst/>
                <a:uLnTx/>
                <a:uFill>
                  <a:solidFill>
                    <a:srgbClr val="0462C1"/>
                  </a:solidFill>
                </a:uFill>
                <a:latin typeface="Calibri"/>
                <a:ea typeface="+mn-ea"/>
                <a:cs typeface="Calibri"/>
                <a:hlinkClick r:id="rId3"/>
              </a:rPr>
              <a:t>Text </a:t>
            </a:r>
            <a:r>
              <a:rPr kumimoji="0" sz="2000" b="0" i="0" u="heavy" strike="noStrike" kern="1200" cap="none" spc="-95" normalizeH="0" baseline="0" noProof="0" dirty="0">
                <a:ln>
                  <a:noFill/>
                </a:ln>
                <a:solidFill>
                  <a:srgbClr val="0462C1"/>
                </a:solidFill>
                <a:effectLst/>
                <a:uLnTx/>
                <a:uFill>
                  <a:solidFill>
                    <a:srgbClr val="0462C1"/>
                  </a:solidFill>
                </a:uFill>
                <a:latin typeface="Calibri"/>
                <a:ea typeface="+mn-ea"/>
                <a:cs typeface="Calibri"/>
                <a:hlinkClick r:id="rId3"/>
              </a:rPr>
              <a:t>To </a:t>
            </a:r>
            <a:r>
              <a:rPr kumimoji="0" sz="2000" b="0" i="0" u="heavy" strike="noStrike" kern="1200" cap="none" spc="-5" normalizeH="0" baseline="0" noProof="0" dirty="0">
                <a:ln>
                  <a:noFill/>
                </a:ln>
                <a:solidFill>
                  <a:srgbClr val="0462C1"/>
                </a:solidFill>
                <a:effectLst/>
                <a:uLnTx/>
                <a:uFill>
                  <a:solidFill>
                    <a:srgbClr val="0462C1"/>
                  </a:solidFill>
                </a:uFill>
                <a:latin typeface="Calibri"/>
                <a:ea typeface="+mn-ea"/>
                <a:cs typeface="Calibri"/>
                <a:hlinkClick r:id="rId3"/>
              </a:rPr>
              <a:t>Speech </a:t>
            </a:r>
            <a:r>
              <a:rPr kumimoji="0" sz="2000" b="0" i="0" u="heavy" strike="noStrike" kern="1200" cap="none" spc="0" normalizeH="0" baseline="0" noProof="0" dirty="0">
                <a:ln>
                  <a:noFill/>
                </a:ln>
                <a:solidFill>
                  <a:srgbClr val="0462C1"/>
                </a:solidFill>
                <a:effectLst/>
                <a:uLnTx/>
                <a:uFill>
                  <a:solidFill>
                    <a:srgbClr val="0462C1"/>
                  </a:solidFill>
                </a:uFill>
                <a:latin typeface="Calibri"/>
                <a:ea typeface="+mn-ea"/>
                <a:cs typeface="Calibri"/>
                <a:hlinkClick r:id="rId3"/>
              </a:rPr>
              <a:t>API</a:t>
            </a:r>
            <a:r>
              <a:rPr kumimoji="0" sz="2000" b="0" i="0" u="none" strike="noStrike" kern="1200" cap="none" spc="0" normalizeH="0" baseline="0" noProof="0" dirty="0">
                <a:ln>
                  <a:noFill/>
                </a:ln>
                <a:solidFill>
                  <a:prstClr val="black"/>
                </a:solidFill>
                <a:effectLst/>
                <a:uLnTx/>
                <a:uFillTx/>
                <a:latin typeface="Calibri"/>
                <a:ea typeface="+mn-ea"/>
                <a:cs typeface="Calibri"/>
              </a:rPr>
              <a:t>: </a:t>
            </a:r>
            <a:r>
              <a:rPr kumimoji="0" sz="2000" b="0" i="0" u="none" strike="noStrike" kern="1200" cap="none" spc="-10" normalizeH="0" baseline="0" noProof="0" dirty="0">
                <a:ln>
                  <a:noFill/>
                </a:ln>
                <a:solidFill>
                  <a:prstClr val="black"/>
                </a:solidFill>
                <a:effectLst/>
                <a:uLnTx/>
                <a:uFillTx/>
                <a:latin typeface="Calibri"/>
                <a:ea typeface="+mn-ea"/>
                <a:cs typeface="Calibri"/>
              </a:rPr>
              <a:t>For </a:t>
            </a:r>
            <a:r>
              <a:rPr kumimoji="0" sz="2000" b="0" i="0" u="none" strike="noStrike" kern="1200" cap="none" spc="0" normalizeH="0" baseline="0" noProof="0" dirty="0">
                <a:ln>
                  <a:noFill/>
                </a:ln>
                <a:solidFill>
                  <a:prstClr val="black"/>
                </a:solidFill>
                <a:effectLst/>
                <a:uLnTx/>
                <a:uFillTx/>
                <a:latin typeface="Calibri"/>
                <a:ea typeface="+mn-ea"/>
                <a:cs typeface="Calibri"/>
              </a:rPr>
              <a:t>apps </a:t>
            </a:r>
            <a:r>
              <a:rPr kumimoji="0" sz="2000" b="0" i="0" u="none" strike="noStrike" kern="1200" cap="none" spc="-10" normalizeH="0" baseline="0" noProof="0" dirty="0">
                <a:ln>
                  <a:noFill/>
                </a:ln>
                <a:solidFill>
                  <a:prstClr val="black"/>
                </a:solidFill>
                <a:effectLst/>
                <a:uLnTx/>
                <a:uFillTx/>
                <a:latin typeface="Calibri"/>
                <a:ea typeface="+mn-ea"/>
                <a:cs typeface="Calibri"/>
              </a:rPr>
              <a:t>converting </a:t>
            </a:r>
            <a:r>
              <a:rPr kumimoji="0" sz="2000" b="0" i="0" u="none" strike="noStrike" kern="1200" cap="none" spc="-20" normalizeH="0" baseline="0" noProof="0" dirty="0">
                <a:ln>
                  <a:noFill/>
                </a:ln>
                <a:solidFill>
                  <a:prstClr val="black"/>
                </a:solidFill>
                <a:effectLst/>
                <a:uLnTx/>
                <a:uFillTx/>
                <a:latin typeface="Calibri"/>
                <a:ea typeface="+mn-ea"/>
                <a:cs typeface="Calibri"/>
              </a:rPr>
              <a:t>text </a:t>
            </a:r>
            <a:r>
              <a:rPr kumimoji="0" sz="2000" b="0" i="0" u="none" strike="noStrike" kern="1200" cap="none" spc="-15" normalizeH="0" baseline="0" noProof="0" dirty="0">
                <a:ln>
                  <a:noFill/>
                </a:ln>
                <a:solidFill>
                  <a:prstClr val="black"/>
                </a:solidFill>
                <a:effectLst/>
                <a:uLnTx/>
                <a:uFillTx/>
                <a:latin typeface="Calibri"/>
                <a:ea typeface="+mn-ea"/>
                <a:cs typeface="Calibri"/>
              </a:rPr>
              <a:t>into </a:t>
            </a:r>
            <a:r>
              <a:rPr kumimoji="0" sz="2000" b="0" i="0" u="none" strike="noStrike" kern="1200" cap="none" spc="-5" normalizeH="0" baseline="0" noProof="0" dirty="0">
                <a:ln>
                  <a:noFill/>
                </a:ln>
                <a:solidFill>
                  <a:prstClr val="black"/>
                </a:solidFill>
                <a:effectLst/>
                <a:uLnTx/>
                <a:uFillTx/>
                <a:latin typeface="Calibri"/>
                <a:ea typeface="+mn-ea"/>
                <a:cs typeface="Calibri"/>
              </a:rPr>
              <a:t>audio that </a:t>
            </a:r>
            <a:r>
              <a:rPr kumimoji="0" sz="2000" b="0" i="0" u="none" strike="noStrike" kern="1200" cap="none" spc="0" normalizeH="0" baseline="0" noProof="0" dirty="0">
                <a:ln>
                  <a:noFill/>
                </a:ln>
                <a:solidFill>
                  <a:prstClr val="black"/>
                </a:solidFill>
                <a:effectLst/>
                <a:uLnTx/>
                <a:uFillTx/>
                <a:latin typeface="Calibri"/>
                <a:ea typeface="+mn-ea"/>
                <a:cs typeface="Calibri"/>
              </a:rPr>
              <a:t>can </a:t>
            </a:r>
            <a:r>
              <a:rPr kumimoji="0" sz="2000" b="0" i="0" u="none" strike="noStrike" kern="1200" cap="none" spc="-5" normalizeH="0" baseline="0" noProof="0" dirty="0">
                <a:ln>
                  <a:noFill/>
                </a:ln>
                <a:solidFill>
                  <a:prstClr val="black"/>
                </a:solidFill>
                <a:effectLst/>
                <a:uLnTx/>
                <a:uFillTx/>
                <a:latin typeface="Calibri"/>
                <a:ea typeface="+mn-ea"/>
                <a:cs typeface="Calibri"/>
              </a:rPr>
              <a:t>be </a:t>
            </a:r>
            <a:r>
              <a:rPr kumimoji="0" sz="2000" b="0" i="0" u="none" strike="noStrike" kern="1200" cap="none" spc="-10" normalizeH="0" baseline="0" noProof="0" dirty="0">
                <a:ln>
                  <a:noFill/>
                </a:ln>
                <a:solidFill>
                  <a:prstClr val="black"/>
                </a:solidFill>
                <a:effectLst/>
                <a:uLnTx/>
                <a:uFillTx/>
                <a:latin typeface="Calibri"/>
                <a:ea typeface="+mn-ea"/>
                <a:cs typeface="Calibri"/>
              </a:rPr>
              <a:t>played </a:t>
            </a:r>
            <a:r>
              <a:rPr kumimoji="0" sz="2000" b="0" i="0" u="none" strike="noStrike" kern="1200" cap="none" spc="0" normalizeH="0" baseline="0" noProof="0" dirty="0">
                <a:ln>
                  <a:noFill/>
                </a:ln>
                <a:solidFill>
                  <a:prstClr val="black"/>
                </a:solidFill>
                <a:effectLst/>
                <a:uLnTx/>
                <a:uFillTx/>
                <a:latin typeface="Calibri"/>
                <a:ea typeface="+mn-ea"/>
                <a:cs typeface="Calibri"/>
              </a:rPr>
              <a:t>back </a:t>
            </a:r>
            <a:r>
              <a:rPr kumimoji="0" sz="2000" b="0" i="0" u="none" strike="noStrike" kern="1200" cap="none" spc="-15" normalizeH="0" baseline="0" noProof="0" dirty="0">
                <a:ln>
                  <a:noFill/>
                </a:ln>
                <a:solidFill>
                  <a:prstClr val="black"/>
                </a:solidFill>
                <a:effectLst/>
                <a:uLnTx/>
                <a:uFillTx/>
                <a:latin typeface="Calibri"/>
                <a:ea typeface="+mn-ea"/>
                <a:cs typeface="Calibri"/>
              </a:rPr>
              <a:t>to </a:t>
            </a:r>
            <a:r>
              <a:rPr kumimoji="0" sz="2000" b="0" i="0" u="none" strike="noStrike" kern="1200" cap="none" spc="0" normalizeH="0" baseline="0" noProof="0" dirty="0">
                <a:ln>
                  <a:noFill/>
                </a:ln>
                <a:solidFill>
                  <a:prstClr val="black"/>
                </a:solidFill>
                <a:effectLst/>
                <a:uLnTx/>
                <a:uFillTx/>
                <a:latin typeface="Calibri"/>
                <a:ea typeface="+mn-ea"/>
                <a:cs typeface="Calibri"/>
              </a:rPr>
              <a:t>the</a:t>
            </a:r>
            <a:r>
              <a:rPr kumimoji="0" sz="2000" b="0" i="0" u="none" strike="noStrike" kern="1200" cap="none" spc="254" normalizeH="0" baseline="0" noProof="0" dirty="0">
                <a:ln>
                  <a:noFill/>
                </a:ln>
                <a:solidFill>
                  <a:prstClr val="black"/>
                </a:solidFill>
                <a:effectLst/>
                <a:uLnTx/>
                <a:uFillTx/>
                <a:latin typeface="Calibri"/>
                <a:ea typeface="+mn-ea"/>
                <a:cs typeface="Calibri"/>
              </a:rPr>
              <a:t> </a:t>
            </a:r>
            <a:r>
              <a:rPr kumimoji="0" sz="2000" b="0" i="0" u="none" strike="noStrike" kern="1200" cap="none" spc="-45" normalizeH="0" baseline="0" noProof="0" dirty="0">
                <a:ln>
                  <a:noFill/>
                </a:ln>
                <a:solidFill>
                  <a:prstClr val="black"/>
                </a:solidFill>
                <a:effectLst/>
                <a:uLnTx/>
                <a:uFillTx/>
                <a:latin typeface="Calibri"/>
                <a:ea typeface="+mn-ea"/>
                <a:cs typeface="Calibri"/>
              </a:rPr>
              <a:t>user.</a:t>
            </a:r>
            <a:endParaRPr kumimoji="0" sz="2000" b="0" i="0" u="none" strike="noStrike" kern="1200" cap="none" spc="0" normalizeH="0" baseline="0" noProof="0">
              <a:ln>
                <a:noFill/>
              </a:ln>
              <a:solidFill>
                <a:prstClr val="black"/>
              </a:solidFill>
              <a:effectLst/>
              <a:uLnTx/>
              <a:uFillTx/>
              <a:latin typeface="Calibri"/>
              <a:ea typeface="+mn-ea"/>
              <a:cs typeface="Calibri"/>
            </a:endParaRPr>
          </a:p>
          <a:p>
            <a:pPr marL="241300" marR="250190" lvl="0" indent="-228600" algn="l" defTabSz="914400" rtl="0" eaLnBrk="1" fontAlgn="auto" latinLnBrk="0" hangingPunct="1">
              <a:lnSpc>
                <a:spcPct val="70000"/>
              </a:lnSpc>
              <a:spcBef>
                <a:spcPts val="994"/>
              </a:spcBef>
              <a:spcAft>
                <a:spcPts val="0"/>
              </a:spcAft>
              <a:buClrTx/>
              <a:buSzTx/>
              <a:buFont typeface="Arial"/>
              <a:buChar char="•"/>
              <a:tabLst>
                <a:tab pos="241300" algn="l"/>
              </a:tabLst>
              <a:defRPr/>
            </a:pPr>
            <a:r>
              <a:rPr kumimoji="0" sz="2400" b="0" i="0" u="none" strike="noStrike" kern="1200" cap="none" spc="0" normalizeH="0" baseline="0" noProof="0" dirty="0">
                <a:ln>
                  <a:noFill/>
                </a:ln>
                <a:solidFill>
                  <a:prstClr val="black"/>
                </a:solidFill>
                <a:effectLst/>
                <a:uLnTx/>
                <a:uFillTx/>
                <a:latin typeface="Calibri"/>
                <a:ea typeface="+mn-ea"/>
                <a:cs typeface="Calibri"/>
              </a:rPr>
              <a:t>Bing </a:t>
            </a:r>
            <a:r>
              <a:rPr kumimoji="0" sz="2400" b="0" i="0" u="none" strike="noStrike" kern="1200" cap="none" spc="-5" normalizeH="0" baseline="0" noProof="0" dirty="0">
                <a:ln>
                  <a:noFill/>
                </a:ln>
                <a:solidFill>
                  <a:prstClr val="black"/>
                </a:solidFill>
                <a:effectLst/>
                <a:uLnTx/>
                <a:uFillTx/>
                <a:latin typeface="Calibri"/>
                <a:ea typeface="+mn-ea"/>
                <a:cs typeface="Calibri"/>
              </a:rPr>
              <a:t>Speech </a:t>
            </a:r>
            <a:r>
              <a:rPr kumimoji="0" sz="2400" b="1" i="0" u="none" strike="noStrike" kern="1200" cap="none" spc="-5" normalizeH="0" baseline="0" noProof="0" dirty="0">
                <a:ln>
                  <a:noFill/>
                </a:ln>
                <a:solidFill>
                  <a:prstClr val="black"/>
                </a:solidFill>
                <a:effectLst/>
                <a:uLnTx/>
                <a:uFillTx/>
                <a:latin typeface="Calibri"/>
                <a:ea typeface="+mn-ea"/>
                <a:cs typeface="Calibri"/>
              </a:rPr>
              <a:t>APIs and </a:t>
            </a:r>
            <a:r>
              <a:rPr kumimoji="0" sz="2400" b="1" i="0" u="none" strike="noStrike" kern="1200" cap="none" spc="-10" normalizeH="0" baseline="0" noProof="0" dirty="0">
                <a:ln>
                  <a:noFill/>
                </a:ln>
                <a:solidFill>
                  <a:prstClr val="black"/>
                </a:solidFill>
                <a:effectLst/>
                <a:uLnTx/>
                <a:uFillTx/>
                <a:latin typeface="Calibri"/>
                <a:ea typeface="+mn-ea"/>
                <a:cs typeface="Calibri"/>
              </a:rPr>
              <a:t>libraries </a:t>
            </a:r>
            <a:r>
              <a:rPr kumimoji="0" sz="2400" b="0" i="0" u="none" strike="noStrike" kern="1200" cap="none" spc="-5" normalizeH="0" baseline="0" noProof="0" dirty="0">
                <a:ln>
                  <a:noFill/>
                </a:ln>
                <a:solidFill>
                  <a:prstClr val="black"/>
                </a:solidFill>
                <a:effectLst/>
                <a:uLnTx/>
                <a:uFillTx/>
                <a:latin typeface="Calibri"/>
                <a:ea typeface="+mn-ea"/>
                <a:cs typeface="Calibri"/>
              </a:rPr>
              <a:t>enables speech capabilities on </a:t>
            </a:r>
            <a:r>
              <a:rPr kumimoji="0" sz="2400" b="0" i="0" u="none" strike="noStrike" kern="1200" cap="none" spc="0" normalizeH="0" baseline="0" noProof="0" dirty="0">
                <a:ln>
                  <a:noFill/>
                </a:ln>
                <a:solidFill>
                  <a:prstClr val="black"/>
                </a:solidFill>
                <a:effectLst/>
                <a:uLnTx/>
                <a:uFillTx/>
                <a:latin typeface="Calibri"/>
                <a:ea typeface="+mn-ea"/>
                <a:cs typeface="Calibri"/>
              </a:rPr>
              <a:t>all </a:t>
            </a:r>
            <a:r>
              <a:rPr kumimoji="0" sz="2400" b="0" i="0" u="none" strike="noStrike" kern="1200" cap="none" spc="-5" normalizeH="0" baseline="0" noProof="0" dirty="0">
                <a:ln>
                  <a:noFill/>
                </a:ln>
                <a:solidFill>
                  <a:prstClr val="black"/>
                </a:solidFill>
                <a:effectLst/>
                <a:uLnTx/>
                <a:uFillTx/>
                <a:latin typeface="Calibri"/>
                <a:ea typeface="+mn-ea"/>
                <a:cs typeface="Calibri"/>
              </a:rPr>
              <a:t>internet-  </a:t>
            </a:r>
            <a:r>
              <a:rPr kumimoji="0" sz="2400" b="0" i="0" u="none" strike="noStrike" kern="1200" cap="none" spc="-10" normalizeH="0" baseline="0" noProof="0" dirty="0">
                <a:ln>
                  <a:noFill/>
                </a:ln>
                <a:solidFill>
                  <a:prstClr val="black"/>
                </a:solidFill>
                <a:effectLst/>
                <a:uLnTx/>
                <a:uFillTx/>
                <a:latin typeface="Calibri"/>
                <a:ea typeface="+mn-ea"/>
                <a:cs typeface="Calibri"/>
              </a:rPr>
              <a:t>connected </a:t>
            </a:r>
            <a:r>
              <a:rPr kumimoji="0" sz="2400" b="0" i="0" u="none" strike="noStrike" kern="1200" cap="none" spc="-5" normalizeH="0" baseline="0" noProof="0" dirty="0">
                <a:ln>
                  <a:noFill/>
                </a:ln>
                <a:solidFill>
                  <a:prstClr val="black"/>
                </a:solidFill>
                <a:effectLst/>
                <a:uLnTx/>
                <a:uFillTx/>
                <a:latin typeface="Calibri"/>
                <a:ea typeface="+mn-ea"/>
                <a:cs typeface="Calibri"/>
              </a:rPr>
              <a:t>devices. </a:t>
            </a:r>
            <a:r>
              <a:rPr kumimoji="0" sz="2400" b="0" i="0" u="none" strike="noStrike" kern="1200" cap="none" spc="-20" normalizeH="0" baseline="0" noProof="0" dirty="0">
                <a:ln>
                  <a:noFill/>
                </a:ln>
                <a:solidFill>
                  <a:prstClr val="black"/>
                </a:solidFill>
                <a:effectLst/>
                <a:uLnTx/>
                <a:uFillTx/>
                <a:latin typeface="Calibri"/>
                <a:ea typeface="+mn-ea"/>
                <a:cs typeface="Calibri"/>
              </a:rPr>
              <a:t>Every </a:t>
            </a:r>
            <a:r>
              <a:rPr kumimoji="0" sz="2400" b="0" i="0" u="none" strike="noStrike" kern="1200" cap="none" spc="-5" normalizeH="0" baseline="0" noProof="0" dirty="0">
                <a:ln>
                  <a:noFill/>
                </a:ln>
                <a:solidFill>
                  <a:prstClr val="black"/>
                </a:solidFill>
                <a:effectLst/>
                <a:uLnTx/>
                <a:uFillTx/>
                <a:latin typeface="Calibri"/>
                <a:ea typeface="+mn-ea"/>
                <a:cs typeface="Calibri"/>
              </a:rPr>
              <a:t>major </a:t>
            </a:r>
            <a:r>
              <a:rPr kumimoji="0" sz="2400" b="0" i="0" u="none" strike="noStrike" kern="1200" cap="none" spc="-15" normalizeH="0" baseline="0" noProof="0" dirty="0">
                <a:ln>
                  <a:noFill/>
                </a:ln>
                <a:solidFill>
                  <a:prstClr val="black"/>
                </a:solidFill>
                <a:effectLst/>
                <a:uLnTx/>
                <a:uFillTx/>
                <a:latin typeface="Calibri"/>
                <a:ea typeface="+mn-ea"/>
                <a:cs typeface="Calibri"/>
              </a:rPr>
              <a:t>platform </a:t>
            </a:r>
            <a:r>
              <a:rPr kumimoji="0" sz="2400" b="0" i="0" u="none" strike="noStrike" kern="1200" cap="none" spc="0" normalizeH="0" baseline="0" noProof="0" dirty="0">
                <a:ln>
                  <a:noFill/>
                </a:ln>
                <a:solidFill>
                  <a:prstClr val="black"/>
                </a:solidFill>
                <a:effectLst/>
                <a:uLnTx/>
                <a:uFillTx/>
                <a:latin typeface="Calibri"/>
                <a:ea typeface="+mn-ea"/>
                <a:cs typeface="Calibri"/>
              </a:rPr>
              <a:t>including </a:t>
            </a:r>
            <a:r>
              <a:rPr kumimoji="0" sz="2400" b="0" i="0" u="none" strike="noStrike" kern="1200" cap="none" spc="-10" normalizeH="0" baseline="0" noProof="0" dirty="0">
                <a:ln>
                  <a:noFill/>
                </a:ln>
                <a:solidFill>
                  <a:prstClr val="black"/>
                </a:solidFill>
                <a:effectLst/>
                <a:uLnTx/>
                <a:uFillTx/>
                <a:latin typeface="Calibri"/>
                <a:ea typeface="+mn-ea"/>
                <a:cs typeface="Calibri"/>
              </a:rPr>
              <a:t>Android, </a:t>
            </a:r>
            <a:r>
              <a:rPr kumimoji="0" sz="2400" b="0" i="0" u="none" strike="noStrike" kern="1200" cap="none" spc="0" normalizeH="0" baseline="0" noProof="0" dirty="0">
                <a:ln>
                  <a:noFill/>
                </a:ln>
                <a:solidFill>
                  <a:prstClr val="black"/>
                </a:solidFill>
                <a:effectLst/>
                <a:uLnTx/>
                <a:uFillTx/>
                <a:latin typeface="Calibri"/>
                <a:ea typeface="+mn-ea"/>
                <a:cs typeface="Calibri"/>
              </a:rPr>
              <a:t>iOS, </a:t>
            </a:r>
            <a:r>
              <a:rPr kumimoji="0" sz="2400" b="0" i="0" u="none" strike="noStrike" kern="1200" cap="none" spc="-10" normalizeH="0" baseline="0" noProof="0" dirty="0">
                <a:ln>
                  <a:noFill/>
                </a:ln>
                <a:solidFill>
                  <a:prstClr val="black"/>
                </a:solidFill>
                <a:effectLst/>
                <a:uLnTx/>
                <a:uFillTx/>
                <a:latin typeface="Calibri"/>
                <a:ea typeface="+mn-ea"/>
                <a:cs typeface="Calibri"/>
              </a:rPr>
              <a:t>Windows, </a:t>
            </a:r>
            <a:r>
              <a:rPr kumimoji="0" sz="2400" b="0" i="0" u="none" strike="noStrike" kern="1200" cap="none" spc="0" normalizeH="0" baseline="0" noProof="0" dirty="0">
                <a:ln>
                  <a:noFill/>
                </a:ln>
                <a:solidFill>
                  <a:prstClr val="black"/>
                </a:solidFill>
                <a:effectLst/>
                <a:uLnTx/>
                <a:uFillTx/>
                <a:latin typeface="Calibri"/>
                <a:ea typeface="+mn-ea"/>
                <a:cs typeface="Calibri"/>
              </a:rPr>
              <a:t>and  </a:t>
            </a:r>
            <a:r>
              <a:rPr kumimoji="0" sz="2400" b="0" i="0" u="none" strike="noStrike" kern="1200" cap="none" spc="-15" normalizeH="0" baseline="0" noProof="0" dirty="0">
                <a:ln>
                  <a:noFill/>
                </a:ln>
                <a:solidFill>
                  <a:prstClr val="black"/>
                </a:solidFill>
                <a:effectLst/>
                <a:uLnTx/>
                <a:uFillTx/>
                <a:latin typeface="Calibri"/>
                <a:ea typeface="+mn-ea"/>
                <a:cs typeface="Calibri"/>
              </a:rPr>
              <a:t>3rd </a:t>
            </a:r>
            <a:r>
              <a:rPr kumimoji="0" sz="2400" b="0" i="0" u="none" strike="noStrike" kern="1200" cap="none" spc="-5" normalizeH="0" baseline="0" noProof="0" dirty="0">
                <a:ln>
                  <a:noFill/>
                </a:ln>
                <a:solidFill>
                  <a:prstClr val="black"/>
                </a:solidFill>
                <a:effectLst/>
                <a:uLnTx/>
                <a:uFillTx/>
                <a:latin typeface="Calibri"/>
                <a:ea typeface="+mn-ea"/>
                <a:cs typeface="Calibri"/>
              </a:rPr>
              <a:t>party IoT devices </a:t>
            </a:r>
            <a:r>
              <a:rPr kumimoji="0" sz="2400" b="0" i="0" u="none" strike="noStrike" kern="1200" cap="none" spc="-15" normalizeH="0" baseline="0" noProof="0" dirty="0">
                <a:ln>
                  <a:noFill/>
                </a:ln>
                <a:solidFill>
                  <a:prstClr val="black"/>
                </a:solidFill>
                <a:effectLst/>
                <a:uLnTx/>
                <a:uFillTx/>
                <a:latin typeface="Calibri"/>
                <a:ea typeface="+mn-ea"/>
                <a:cs typeface="Calibri"/>
              </a:rPr>
              <a:t>are </a:t>
            </a:r>
            <a:r>
              <a:rPr kumimoji="0" sz="2400" b="0" i="0" u="none" strike="noStrike" kern="1200" cap="none" spc="-10" normalizeH="0" baseline="0" noProof="0" dirty="0">
                <a:ln>
                  <a:noFill/>
                </a:ln>
                <a:solidFill>
                  <a:prstClr val="black"/>
                </a:solidFill>
                <a:effectLst/>
                <a:uLnTx/>
                <a:uFillTx/>
                <a:latin typeface="Calibri"/>
                <a:ea typeface="+mn-ea"/>
                <a:cs typeface="Calibri"/>
              </a:rPr>
              <a:t>supported. </a:t>
            </a:r>
            <a:r>
              <a:rPr kumimoji="0" sz="2400" b="0" i="0" u="none" strike="noStrike" kern="1200" cap="none" spc="0" normalizeH="0" baseline="0" noProof="0" dirty="0">
                <a:ln>
                  <a:noFill/>
                </a:ln>
                <a:solidFill>
                  <a:prstClr val="black"/>
                </a:solidFill>
                <a:effectLst/>
                <a:uLnTx/>
                <a:uFillTx/>
                <a:latin typeface="Calibri"/>
                <a:ea typeface="+mn-ea"/>
                <a:cs typeface="Calibri"/>
              </a:rPr>
              <a:t>It </a:t>
            </a:r>
            <a:r>
              <a:rPr kumimoji="0" sz="2400" b="0" i="0" u="none" strike="noStrike" kern="1200" cap="none" spc="-25" normalizeH="0" baseline="0" noProof="0" dirty="0">
                <a:ln>
                  <a:noFill/>
                </a:ln>
                <a:solidFill>
                  <a:prstClr val="black"/>
                </a:solidFill>
                <a:effectLst/>
                <a:uLnTx/>
                <a:uFillTx/>
                <a:latin typeface="Calibri"/>
                <a:ea typeface="+mn-ea"/>
                <a:cs typeface="Calibri"/>
              </a:rPr>
              <a:t>offers </a:t>
            </a:r>
            <a:r>
              <a:rPr kumimoji="0" sz="2400" b="0" i="0" u="none" strike="noStrike" kern="1200" cap="none" spc="-5" normalizeH="0" baseline="0" noProof="0" dirty="0">
                <a:ln>
                  <a:noFill/>
                </a:ln>
                <a:solidFill>
                  <a:prstClr val="black"/>
                </a:solidFill>
                <a:effectLst/>
                <a:uLnTx/>
                <a:uFillTx/>
                <a:latin typeface="Calibri"/>
                <a:ea typeface="+mn-ea"/>
                <a:cs typeface="Calibri"/>
              </a:rPr>
              <a:t>industry-leading </a:t>
            </a:r>
            <a:r>
              <a:rPr kumimoji="0" sz="2400" b="0" i="0" u="none" strike="noStrike" kern="1200" cap="none" spc="-10" normalizeH="0" baseline="0" noProof="0" dirty="0">
                <a:ln>
                  <a:noFill/>
                </a:ln>
                <a:solidFill>
                  <a:prstClr val="black"/>
                </a:solidFill>
                <a:effectLst/>
                <a:uLnTx/>
                <a:uFillTx/>
                <a:latin typeface="Calibri"/>
                <a:ea typeface="+mn-ea"/>
                <a:cs typeface="Calibri"/>
              </a:rPr>
              <a:t>speech-to-text,  text-to-speech, </a:t>
            </a:r>
            <a:r>
              <a:rPr kumimoji="0" sz="2400" b="0" i="0" u="none" strike="noStrike" kern="1200" cap="none" spc="0" normalizeH="0" baseline="0" noProof="0" dirty="0">
                <a:ln>
                  <a:noFill/>
                </a:ln>
                <a:solidFill>
                  <a:prstClr val="black"/>
                </a:solidFill>
                <a:effectLst/>
                <a:uLnTx/>
                <a:uFillTx/>
                <a:latin typeface="Calibri"/>
                <a:ea typeface="+mn-ea"/>
                <a:cs typeface="Calibri"/>
              </a:rPr>
              <a:t>and </a:t>
            </a:r>
            <a:r>
              <a:rPr kumimoji="0" sz="2400" b="0" i="0" u="none" strike="noStrike" kern="1200" cap="none" spc="-5" normalizeH="0" baseline="0" noProof="0" dirty="0">
                <a:ln>
                  <a:noFill/>
                </a:ln>
                <a:solidFill>
                  <a:prstClr val="black"/>
                </a:solidFill>
                <a:effectLst/>
                <a:uLnTx/>
                <a:uFillTx/>
                <a:latin typeface="Calibri"/>
                <a:ea typeface="+mn-ea"/>
                <a:cs typeface="Calibri"/>
              </a:rPr>
              <a:t>language </a:t>
            </a:r>
            <a:r>
              <a:rPr kumimoji="0" sz="2400" b="0" i="0" u="none" strike="noStrike" kern="1200" cap="none" spc="-10" normalizeH="0" baseline="0" noProof="0" dirty="0">
                <a:ln>
                  <a:noFill/>
                </a:ln>
                <a:solidFill>
                  <a:prstClr val="black"/>
                </a:solidFill>
                <a:effectLst/>
                <a:uLnTx/>
                <a:uFillTx/>
                <a:latin typeface="Calibri"/>
                <a:ea typeface="+mn-ea"/>
                <a:cs typeface="Calibri"/>
              </a:rPr>
              <a:t>understanding </a:t>
            </a:r>
            <a:r>
              <a:rPr kumimoji="0" sz="2400" b="0" i="0" u="none" strike="noStrike" kern="1200" cap="none" spc="-5" normalizeH="0" baseline="0" noProof="0" dirty="0">
                <a:ln>
                  <a:noFill/>
                </a:ln>
                <a:solidFill>
                  <a:prstClr val="black"/>
                </a:solidFill>
                <a:effectLst/>
                <a:uLnTx/>
                <a:uFillTx/>
                <a:latin typeface="Calibri"/>
                <a:ea typeface="+mn-ea"/>
                <a:cs typeface="Calibri"/>
              </a:rPr>
              <a:t>capabilities </a:t>
            </a:r>
            <a:r>
              <a:rPr kumimoji="0" sz="2400" b="0" i="0" u="none" strike="noStrike" kern="1200" cap="none" spc="-10" normalizeH="0" baseline="0" noProof="0" dirty="0">
                <a:ln>
                  <a:noFill/>
                </a:ln>
                <a:solidFill>
                  <a:prstClr val="black"/>
                </a:solidFill>
                <a:effectLst/>
                <a:uLnTx/>
                <a:uFillTx/>
                <a:latin typeface="Calibri"/>
                <a:ea typeface="+mn-ea"/>
                <a:cs typeface="Calibri"/>
              </a:rPr>
              <a:t>delivered through </a:t>
            </a:r>
            <a:r>
              <a:rPr kumimoji="0" sz="2400" b="0" i="0" u="none" strike="noStrike" kern="1200" cap="none" spc="0" normalizeH="0" baseline="0" noProof="0" dirty="0">
                <a:ln>
                  <a:noFill/>
                </a:ln>
                <a:solidFill>
                  <a:prstClr val="black"/>
                </a:solidFill>
                <a:effectLst/>
                <a:uLnTx/>
                <a:uFillTx/>
                <a:latin typeface="Calibri"/>
                <a:ea typeface="+mn-ea"/>
                <a:cs typeface="Calibri"/>
              </a:rPr>
              <a:t>the  cloud.</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241300" marR="80645" lvl="0" indent="-228600" algn="just" defTabSz="914400" rtl="0" eaLnBrk="1" fontAlgn="auto" latinLnBrk="0" hangingPunct="1">
              <a:lnSpc>
                <a:spcPct val="70000"/>
              </a:lnSpc>
              <a:spcBef>
                <a:spcPts val="1000"/>
              </a:spcBef>
              <a:spcAft>
                <a:spcPts val="0"/>
              </a:spcAft>
              <a:buClrTx/>
              <a:buSzTx/>
              <a:buFont typeface="Arial"/>
              <a:buChar char="•"/>
              <a:tabLst>
                <a:tab pos="241300" algn="l"/>
              </a:tabLst>
              <a:defRPr/>
            </a:pPr>
            <a:r>
              <a:rPr kumimoji="0" sz="2400" b="0" i="0" u="none" strike="noStrike" kern="1200" cap="none" spc="-10" normalizeH="0" baseline="0" noProof="0" dirty="0">
                <a:ln>
                  <a:noFill/>
                </a:ln>
                <a:solidFill>
                  <a:prstClr val="black"/>
                </a:solidFill>
                <a:effectLst/>
                <a:uLnTx/>
                <a:uFillTx/>
                <a:latin typeface="Calibri"/>
                <a:ea typeface="+mn-ea"/>
                <a:cs typeface="Calibri"/>
                <a:hlinkClick r:id="rId4"/>
              </a:rPr>
              <a:t>Microsoft </a:t>
            </a:r>
            <a:r>
              <a:rPr kumimoji="0" sz="2400" b="0" i="0" u="none" strike="noStrike" kern="1200" cap="none" spc="-5" normalizeH="0" baseline="0" noProof="0" dirty="0">
                <a:ln>
                  <a:noFill/>
                </a:ln>
                <a:solidFill>
                  <a:prstClr val="black"/>
                </a:solidFill>
                <a:effectLst/>
                <a:uLnTx/>
                <a:uFillTx/>
                <a:latin typeface="Calibri"/>
                <a:ea typeface="+mn-ea"/>
                <a:cs typeface="Calibri"/>
                <a:hlinkClick r:id="rId4"/>
              </a:rPr>
              <a:t>uses </a:t>
            </a:r>
            <a:r>
              <a:rPr kumimoji="0" sz="2400" b="0" i="0" u="none" strike="noStrike" kern="1200" cap="none" spc="0" normalizeH="0" baseline="0" noProof="0" dirty="0">
                <a:ln>
                  <a:noFill/>
                </a:ln>
                <a:solidFill>
                  <a:prstClr val="black"/>
                </a:solidFill>
                <a:effectLst/>
                <a:uLnTx/>
                <a:uFillTx/>
                <a:latin typeface="Calibri"/>
                <a:ea typeface="+mn-ea"/>
                <a:cs typeface="Calibri"/>
                <a:hlinkClick r:id="rId4"/>
              </a:rPr>
              <a:t>Bing </a:t>
            </a:r>
            <a:r>
              <a:rPr kumimoji="0" sz="2400" b="0" i="0" u="none" strike="noStrike" kern="1200" cap="none" spc="-5" normalizeH="0" baseline="0" noProof="0" dirty="0">
                <a:ln>
                  <a:noFill/>
                </a:ln>
                <a:solidFill>
                  <a:prstClr val="black"/>
                </a:solidFill>
                <a:effectLst/>
                <a:uLnTx/>
                <a:uFillTx/>
                <a:latin typeface="Calibri"/>
                <a:ea typeface="+mn-ea"/>
                <a:cs typeface="Calibri"/>
                <a:hlinkClick r:id="rId4"/>
              </a:rPr>
              <a:t>Speech </a:t>
            </a:r>
            <a:r>
              <a:rPr kumimoji="0" sz="2400" b="0" i="0" u="none" strike="noStrike" kern="1200" cap="none" spc="0" normalizeH="0" baseline="0" noProof="0" dirty="0">
                <a:ln>
                  <a:noFill/>
                </a:ln>
                <a:solidFill>
                  <a:prstClr val="black"/>
                </a:solidFill>
                <a:effectLst/>
                <a:uLnTx/>
                <a:uFillTx/>
                <a:latin typeface="Calibri"/>
                <a:ea typeface="+mn-ea"/>
                <a:cs typeface="Calibri"/>
                <a:hlinkClick r:id="rId4"/>
              </a:rPr>
              <a:t>API </a:t>
            </a:r>
            <a:r>
              <a:rPr kumimoji="0" sz="2400" b="0" i="0" u="none" strike="noStrike" kern="1200" cap="none" spc="-20" normalizeH="0" baseline="0" noProof="0" dirty="0">
                <a:ln>
                  <a:noFill/>
                </a:ln>
                <a:solidFill>
                  <a:prstClr val="black"/>
                </a:solidFill>
                <a:effectLst/>
                <a:uLnTx/>
                <a:uFillTx/>
                <a:latin typeface="Calibri"/>
                <a:ea typeface="+mn-ea"/>
                <a:cs typeface="Calibri"/>
                <a:hlinkClick r:id="rId4"/>
              </a:rPr>
              <a:t>for </a:t>
            </a:r>
            <a:r>
              <a:rPr kumimoji="0" sz="2400" b="0" i="0" u="none" strike="noStrike" kern="1200" cap="none" spc="-10" normalizeH="0" baseline="0" noProof="0" dirty="0">
                <a:ln>
                  <a:noFill/>
                </a:ln>
                <a:solidFill>
                  <a:prstClr val="black"/>
                </a:solidFill>
                <a:effectLst/>
                <a:uLnTx/>
                <a:uFillTx/>
                <a:latin typeface="Calibri"/>
                <a:ea typeface="+mn-ea"/>
                <a:cs typeface="Calibri"/>
                <a:hlinkClick r:id="rId4"/>
              </a:rPr>
              <a:t>Windows </a:t>
            </a:r>
            <a:r>
              <a:rPr kumimoji="0" sz="2400" b="0" i="0" u="none" strike="noStrike" kern="1200" cap="none" spc="-5" normalizeH="0" baseline="0" noProof="0" dirty="0">
                <a:ln>
                  <a:noFill/>
                </a:ln>
                <a:solidFill>
                  <a:prstClr val="black"/>
                </a:solidFill>
                <a:effectLst/>
                <a:uLnTx/>
                <a:uFillTx/>
                <a:latin typeface="Calibri"/>
                <a:ea typeface="+mn-ea"/>
                <a:cs typeface="Calibri"/>
                <a:hlinkClick r:id="rId4"/>
              </a:rPr>
              <a:t>applications </a:t>
            </a:r>
            <a:r>
              <a:rPr kumimoji="0" sz="2400" b="0" i="0" u="none" strike="noStrike" kern="1200" cap="none" spc="-20" normalizeH="0" baseline="0" noProof="0" dirty="0">
                <a:ln>
                  <a:noFill/>
                </a:ln>
                <a:solidFill>
                  <a:prstClr val="black"/>
                </a:solidFill>
                <a:effectLst/>
                <a:uLnTx/>
                <a:uFillTx/>
                <a:latin typeface="Calibri"/>
                <a:ea typeface="+mn-ea"/>
                <a:cs typeface="Calibri"/>
                <a:hlinkClick r:id="rId4"/>
              </a:rPr>
              <a:t>like</a:t>
            </a:r>
            <a:r>
              <a:rPr kumimoji="0" sz="2400" b="0" i="0" u="none" strike="noStrike" kern="1200" cap="none" spc="-20" normalizeH="0" baseline="0" noProof="0" dirty="0">
                <a:ln>
                  <a:noFill/>
                </a:ln>
                <a:solidFill>
                  <a:srgbClr val="0462C1"/>
                </a:solidFill>
                <a:effectLst/>
                <a:uLnTx/>
                <a:uFillTx/>
                <a:latin typeface="Calibri"/>
                <a:ea typeface="+mn-ea"/>
                <a:cs typeface="Calibri"/>
                <a:hlinkClick r:id="rId4"/>
              </a:rPr>
              <a:t> </a:t>
            </a:r>
            <a:r>
              <a:rPr kumimoji="0" sz="2400" b="0" i="0" u="heavy" strike="noStrike" kern="1200" cap="none" spc="-10" normalizeH="0" baseline="0" noProof="0" dirty="0">
                <a:ln>
                  <a:noFill/>
                </a:ln>
                <a:solidFill>
                  <a:srgbClr val="0462C1"/>
                </a:solidFill>
                <a:effectLst/>
                <a:uLnTx/>
                <a:uFill>
                  <a:solidFill>
                    <a:srgbClr val="0462C1"/>
                  </a:solidFill>
                </a:uFill>
                <a:latin typeface="Calibri"/>
                <a:ea typeface="+mn-ea"/>
                <a:cs typeface="Calibri"/>
                <a:hlinkClick r:id="rId4"/>
              </a:rPr>
              <a:t>Cortana</a:t>
            </a:r>
            <a:r>
              <a:rPr kumimoji="0" sz="2400" b="0" i="0" u="none" strike="noStrike" kern="1200" cap="none" spc="-10" normalizeH="0" baseline="0" noProof="0" dirty="0">
                <a:ln>
                  <a:noFill/>
                </a:ln>
                <a:solidFill>
                  <a:srgbClr val="0462C1"/>
                </a:solidFill>
                <a:effectLst/>
                <a:uLnTx/>
                <a:uFillTx/>
                <a:latin typeface="Calibri"/>
                <a:ea typeface="+mn-ea"/>
                <a:cs typeface="Calibri"/>
                <a:hlinkClick r:id="rId4"/>
              </a:rPr>
              <a:t> </a:t>
            </a:r>
            <a:r>
              <a:rPr kumimoji="0" sz="2400" b="0" i="0" u="none" strike="noStrike" kern="1200" cap="none" spc="0" normalizeH="0" baseline="0" noProof="0" dirty="0">
                <a:ln>
                  <a:noFill/>
                </a:ln>
                <a:solidFill>
                  <a:prstClr val="black"/>
                </a:solidFill>
                <a:effectLst/>
                <a:uLnTx/>
                <a:uFillTx/>
                <a:latin typeface="Calibri"/>
                <a:ea typeface="+mn-ea"/>
                <a:cs typeface="Calibri"/>
                <a:hlinkClick r:id="rId4"/>
              </a:rPr>
              <a:t>and</a:t>
            </a:r>
            <a:r>
              <a:rPr kumimoji="0" sz="2400" b="0" i="0" u="none" strike="noStrike" kern="1200" cap="none" spc="0" normalizeH="0" baseline="0" noProof="0" dirty="0">
                <a:ln>
                  <a:noFill/>
                </a:ln>
                <a:solidFill>
                  <a:srgbClr val="0462C1"/>
                </a:solidFill>
                <a:effectLst/>
                <a:uLnTx/>
                <a:uFillTx/>
                <a:latin typeface="Calibri"/>
                <a:ea typeface="+mn-ea"/>
                <a:cs typeface="Calibri"/>
                <a:hlinkClick r:id="rId4"/>
              </a:rPr>
              <a:t> </a:t>
            </a:r>
            <a:r>
              <a:rPr kumimoji="0" sz="2400" b="0" i="0" u="heavy" strike="noStrike" kern="1200" cap="none" spc="-5" normalizeH="0" baseline="0" noProof="0" dirty="0">
                <a:ln>
                  <a:noFill/>
                </a:ln>
                <a:solidFill>
                  <a:srgbClr val="0462C1"/>
                </a:solidFill>
                <a:effectLst/>
                <a:uLnTx/>
                <a:uFill>
                  <a:solidFill>
                    <a:srgbClr val="0462C1"/>
                  </a:solidFill>
                </a:uFill>
                <a:latin typeface="Calibri"/>
                <a:ea typeface="+mn-ea"/>
                <a:cs typeface="Calibri"/>
                <a:hlinkClick r:id="rId4"/>
              </a:rPr>
              <a:t>Skype  </a:t>
            </a:r>
            <a:r>
              <a:rPr kumimoji="0" sz="2400" b="0" i="0" u="heavy" strike="noStrike" kern="1200" cap="none" spc="-25" normalizeH="0" baseline="0" noProof="0" dirty="0">
                <a:ln>
                  <a:noFill/>
                </a:ln>
                <a:solidFill>
                  <a:srgbClr val="0462C1"/>
                </a:solidFill>
                <a:effectLst/>
                <a:uLnTx/>
                <a:uFill>
                  <a:solidFill>
                    <a:srgbClr val="0462C1"/>
                  </a:solidFill>
                </a:uFill>
                <a:latin typeface="Calibri"/>
                <a:ea typeface="+mn-ea"/>
                <a:cs typeface="Calibri"/>
                <a:hlinkClick r:id="rId4"/>
              </a:rPr>
              <a:t>Translator</a:t>
            </a:r>
            <a:r>
              <a:rPr kumimoji="0" sz="2400" b="0" i="0" u="none" strike="noStrike" kern="1200" cap="none" spc="-25" normalizeH="0" baseline="0" noProof="0" dirty="0">
                <a:ln>
                  <a:noFill/>
                </a:ln>
                <a:solidFill>
                  <a:srgbClr val="0462C1"/>
                </a:solidFill>
                <a:effectLst/>
                <a:uLnTx/>
                <a:uFillTx/>
                <a:latin typeface="Calibri"/>
                <a:ea typeface="+mn-ea"/>
                <a:cs typeface="Calibri"/>
                <a:hlinkClick r:id="rId4"/>
              </a:rPr>
              <a:t> </a:t>
            </a:r>
            <a:r>
              <a:rPr kumimoji="0" sz="2400" b="0" i="0" u="none" strike="noStrike" kern="1200" cap="none" spc="0" normalizeH="0" baseline="0" noProof="0" dirty="0">
                <a:ln>
                  <a:noFill/>
                </a:ln>
                <a:solidFill>
                  <a:prstClr val="black"/>
                </a:solidFill>
                <a:effectLst/>
                <a:uLnTx/>
                <a:uFillTx/>
                <a:latin typeface="Calibri"/>
                <a:ea typeface="+mn-ea"/>
                <a:cs typeface="Calibri"/>
                <a:hlinkClick r:id="rId4"/>
              </a:rPr>
              <a:t>as </a:t>
            </a:r>
            <a:r>
              <a:rPr kumimoji="0" sz="2400" b="0" i="0" u="none" strike="noStrike" kern="1200" cap="none" spc="-10" normalizeH="0" baseline="0" noProof="0" dirty="0">
                <a:ln>
                  <a:noFill/>
                </a:ln>
                <a:solidFill>
                  <a:prstClr val="black"/>
                </a:solidFill>
                <a:effectLst/>
                <a:uLnTx/>
                <a:uFillTx/>
                <a:latin typeface="Calibri"/>
                <a:ea typeface="+mn-ea"/>
                <a:cs typeface="Calibri"/>
                <a:hlinkClick r:id="rId4"/>
              </a:rPr>
              <a:t>well </a:t>
            </a:r>
            <a:r>
              <a:rPr kumimoji="0" sz="2400" b="0" i="0" u="none" strike="noStrike" kern="1200" cap="none" spc="0" normalizeH="0" baseline="0" noProof="0" dirty="0">
                <a:ln>
                  <a:noFill/>
                </a:ln>
                <a:solidFill>
                  <a:prstClr val="black"/>
                </a:solidFill>
                <a:effectLst/>
                <a:uLnTx/>
                <a:uFillTx/>
                <a:latin typeface="Calibri"/>
                <a:ea typeface="+mn-ea"/>
                <a:cs typeface="Calibri"/>
                <a:hlinkClick r:id="rId4"/>
              </a:rPr>
              <a:t>as </a:t>
            </a:r>
            <a:r>
              <a:rPr kumimoji="0" sz="2400" b="0" i="0" u="none" strike="noStrike" kern="1200" cap="none" spc="-10" normalizeH="0" baseline="0" noProof="0" dirty="0">
                <a:ln>
                  <a:noFill/>
                </a:ln>
                <a:solidFill>
                  <a:prstClr val="black"/>
                </a:solidFill>
                <a:effectLst/>
                <a:uLnTx/>
                <a:uFillTx/>
                <a:latin typeface="Calibri"/>
                <a:ea typeface="+mn-ea"/>
                <a:cs typeface="Calibri"/>
                <a:hlinkClick r:id="rId4"/>
              </a:rPr>
              <a:t>Android </a:t>
            </a:r>
            <a:r>
              <a:rPr kumimoji="0" sz="2400" b="0" i="0" u="none" strike="noStrike" kern="1200" cap="none" spc="-5" normalizeH="0" baseline="0" noProof="0" dirty="0">
                <a:ln>
                  <a:noFill/>
                </a:ln>
                <a:solidFill>
                  <a:prstClr val="black"/>
                </a:solidFill>
                <a:effectLst/>
                <a:uLnTx/>
                <a:uFillTx/>
                <a:latin typeface="Calibri"/>
                <a:ea typeface="+mn-ea"/>
                <a:cs typeface="Calibri"/>
                <a:hlinkClick r:id="rId4"/>
              </a:rPr>
              <a:t>applications </a:t>
            </a:r>
            <a:r>
              <a:rPr kumimoji="0" sz="2400" b="0" i="0" u="none" strike="noStrike" kern="1200" cap="none" spc="-20" normalizeH="0" baseline="0" noProof="0" dirty="0">
                <a:ln>
                  <a:noFill/>
                </a:ln>
                <a:solidFill>
                  <a:prstClr val="black"/>
                </a:solidFill>
                <a:effectLst/>
                <a:uLnTx/>
                <a:uFillTx/>
                <a:latin typeface="Calibri"/>
                <a:ea typeface="+mn-ea"/>
                <a:cs typeface="Calibri"/>
                <a:hlinkClick r:id="rId4"/>
              </a:rPr>
              <a:t>like</a:t>
            </a:r>
            <a:r>
              <a:rPr kumimoji="0" sz="2400" b="0" i="0" u="none" strike="noStrike" kern="1200" cap="none" spc="-20" normalizeH="0" baseline="0" noProof="0" dirty="0">
                <a:ln>
                  <a:noFill/>
                </a:ln>
                <a:solidFill>
                  <a:srgbClr val="0462C1"/>
                </a:solidFill>
                <a:effectLst/>
                <a:uLnTx/>
                <a:uFillTx/>
                <a:latin typeface="Calibri"/>
                <a:ea typeface="+mn-ea"/>
                <a:cs typeface="Calibri"/>
                <a:hlinkClick r:id="rId5"/>
              </a:rPr>
              <a:t> </a:t>
            </a:r>
            <a:r>
              <a:rPr kumimoji="0" sz="2400" b="0" i="0" u="heavy" strike="noStrike" kern="1200" cap="none" spc="0" normalizeH="0" baseline="0" noProof="0" dirty="0">
                <a:ln>
                  <a:noFill/>
                </a:ln>
                <a:solidFill>
                  <a:srgbClr val="0462C1"/>
                </a:solidFill>
                <a:effectLst/>
                <a:uLnTx/>
                <a:uFill>
                  <a:solidFill>
                    <a:srgbClr val="0462C1"/>
                  </a:solidFill>
                </a:uFill>
                <a:latin typeface="Calibri"/>
                <a:ea typeface="+mn-ea"/>
                <a:cs typeface="Calibri"/>
                <a:hlinkClick r:id="rId5"/>
              </a:rPr>
              <a:t>Bing </a:t>
            </a:r>
            <a:r>
              <a:rPr kumimoji="0" sz="2400" b="0" i="0" u="heavy" strike="noStrike" kern="1200" cap="none" spc="-50" normalizeH="0" baseline="0" noProof="0" dirty="0">
                <a:ln>
                  <a:noFill/>
                </a:ln>
                <a:solidFill>
                  <a:srgbClr val="0462C1"/>
                </a:solidFill>
                <a:effectLst/>
                <a:uLnTx/>
                <a:uFill>
                  <a:solidFill>
                    <a:srgbClr val="0462C1"/>
                  </a:solidFill>
                </a:uFill>
                <a:latin typeface="Calibri"/>
                <a:ea typeface="+mn-ea"/>
                <a:cs typeface="Calibri"/>
                <a:hlinkClick r:id="rId5"/>
              </a:rPr>
              <a:t>Torque</a:t>
            </a:r>
            <a:r>
              <a:rPr kumimoji="0" sz="2400" b="0" i="0" u="none" strike="noStrike" kern="1200" cap="none" spc="-50" normalizeH="0" baseline="0" noProof="0" dirty="0">
                <a:ln>
                  <a:noFill/>
                </a:ln>
                <a:solidFill>
                  <a:srgbClr val="0462C1"/>
                </a:solidFill>
                <a:effectLst/>
                <a:uLnTx/>
                <a:uFillTx/>
                <a:latin typeface="Calibri"/>
                <a:ea typeface="+mn-ea"/>
                <a:cs typeface="Calibri"/>
                <a:hlinkClick r:id="rId5"/>
              </a:rPr>
              <a:t> </a:t>
            </a:r>
            <a:r>
              <a:rPr kumimoji="0" sz="2400" b="0" i="0" u="none" strike="noStrike" kern="1200" cap="none" spc="-20" normalizeH="0" baseline="0" noProof="0" dirty="0">
                <a:ln>
                  <a:noFill/>
                </a:ln>
                <a:solidFill>
                  <a:prstClr val="black"/>
                </a:solidFill>
                <a:effectLst/>
                <a:uLnTx/>
                <a:uFillTx/>
                <a:latin typeface="Calibri"/>
                <a:ea typeface="+mn-ea"/>
                <a:cs typeface="Calibri"/>
                <a:hlinkClick r:id="rId4"/>
              </a:rPr>
              <a:t>for </a:t>
            </a:r>
            <a:r>
              <a:rPr kumimoji="0" sz="2400" b="0" i="0" u="none" strike="noStrike" kern="1200" cap="none" spc="-10" normalizeH="0" baseline="0" noProof="0" dirty="0">
                <a:ln>
                  <a:noFill/>
                </a:ln>
                <a:solidFill>
                  <a:prstClr val="black"/>
                </a:solidFill>
                <a:effectLst/>
                <a:uLnTx/>
                <a:uFillTx/>
                <a:latin typeface="Calibri"/>
                <a:ea typeface="+mn-ea"/>
                <a:cs typeface="Calibri"/>
                <a:hlinkClick r:id="rId4"/>
              </a:rPr>
              <a:t>Android </a:t>
            </a:r>
            <a:r>
              <a:rPr kumimoji="0" sz="2400" b="0" i="0" u="none" strike="noStrike" kern="1200" cap="none" spc="-20" normalizeH="0" baseline="0" noProof="0" dirty="0">
                <a:ln>
                  <a:noFill/>
                </a:ln>
                <a:solidFill>
                  <a:prstClr val="black"/>
                </a:solidFill>
                <a:effectLst/>
                <a:uLnTx/>
                <a:uFillTx/>
                <a:latin typeface="Calibri"/>
                <a:ea typeface="+mn-ea"/>
                <a:cs typeface="Calibri"/>
                <a:hlinkClick r:id="rId4"/>
              </a:rPr>
              <a:t>Wear </a:t>
            </a:r>
            <a:r>
              <a:rPr kumimoji="0" sz="2400" b="0" i="0" u="none" strike="noStrike" kern="1200" cap="none" spc="0" normalizeH="0" baseline="0" noProof="0" dirty="0">
                <a:ln>
                  <a:noFill/>
                </a:ln>
                <a:solidFill>
                  <a:prstClr val="black"/>
                </a:solidFill>
                <a:effectLst/>
                <a:uLnTx/>
                <a:uFillTx/>
                <a:latin typeface="Calibri"/>
                <a:ea typeface="+mn-ea"/>
                <a:cs typeface="Calibri"/>
                <a:hlinkClick r:id="rId4"/>
              </a:rPr>
              <a:t>and </a:t>
            </a:r>
            <a:r>
              <a:rPr kumimoji="0" sz="2400" b="0" i="0" u="none" strike="noStrike" kern="1200" cap="none" spc="0" normalizeH="0" baseline="0" noProof="0" dirty="0">
                <a:ln>
                  <a:noFill/>
                </a:ln>
                <a:solidFill>
                  <a:prstClr val="black"/>
                </a:solidFill>
                <a:effectLst/>
                <a:uLnTx/>
                <a:uFillTx/>
                <a:latin typeface="Calibri"/>
                <a:ea typeface="+mn-ea"/>
                <a:cs typeface="Calibri"/>
              </a:rPr>
              <a:t> </a:t>
            </a:r>
            <a:r>
              <a:rPr kumimoji="0" sz="2400" b="0" i="0" u="none" strike="noStrike" kern="1200" cap="none" spc="-10" normalizeH="0" baseline="0" noProof="0" dirty="0">
                <a:ln>
                  <a:noFill/>
                </a:ln>
                <a:solidFill>
                  <a:prstClr val="black"/>
                </a:solidFill>
                <a:effectLst/>
                <a:uLnTx/>
                <a:uFillTx/>
                <a:latin typeface="Calibri"/>
                <a:ea typeface="+mn-ea"/>
                <a:cs typeface="Calibri"/>
              </a:rPr>
              <a:t>Android</a:t>
            </a:r>
            <a:r>
              <a:rPr kumimoji="0" sz="2400" b="0" i="0" u="none" strike="noStrike" kern="1200" cap="none" spc="-15" normalizeH="0" baseline="0" noProof="0" dirty="0">
                <a:ln>
                  <a:noFill/>
                </a:ln>
                <a:solidFill>
                  <a:prstClr val="black"/>
                </a:solidFill>
                <a:effectLst/>
                <a:uLnTx/>
                <a:uFillTx/>
                <a:latin typeface="Calibri"/>
                <a:ea typeface="+mn-ea"/>
                <a:cs typeface="Calibri"/>
              </a:rPr>
              <a:t> </a:t>
            </a:r>
            <a:r>
              <a:rPr kumimoji="0" sz="2400" b="0" i="0" u="none" strike="noStrike" kern="1200" cap="none" spc="-5" normalizeH="0" baseline="0" noProof="0" dirty="0">
                <a:ln>
                  <a:noFill/>
                </a:ln>
                <a:solidFill>
                  <a:prstClr val="black"/>
                </a:solidFill>
                <a:effectLst/>
                <a:uLnTx/>
                <a:uFillTx/>
                <a:latin typeface="Calibri"/>
                <a:ea typeface="+mn-ea"/>
                <a:cs typeface="Calibri"/>
              </a:rPr>
              <a:t>Phone.</a:t>
            </a:r>
            <a:endParaRPr kumimoji="0" sz="2400" b="0" i="0" u="none" strike="noStrike" kern="1200" cap="none" spc="0" normalizeH="0" baseline="0" noProof="0">
              <a:ln>
                <a:noFill/>
              </a:ln>
              <a:solidFill>
                <a:prstClr val="black"/>
              </a:solidFill>
              <a:effectLst/>
              <a:uLnTx/>
              <a:uFillTx/>
              <a:latin typeface="Calibri"/>
              <a:ea typeface="+mn-ea"/>
              <a:cs typeface="Calibri"/>
            </a:endParaRPr>
          </a:p>
        </p:txBody>
      </p:sp>
      <p:sp>
        <p:nvSpPr>
          <p:cNvPr id="3" name="object 3"/>
          <p:cNvSpPr/>
          <p:nvPr/>
        </p:nvSpPr>
        <p:spPr>
          <a:xfrm>
            <a:off x="662635" y="483997"/>
            <a:ext cx="4178173" cy="68427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8781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30783" y="1242186"/>
            <a:ext cx="10382250" cy="4930140"/>
          </a:xfrm>
          <a:prstGeom prst="rect">
            <a:avLst/>
          </a:prstGeom>
        </p:spPr>
        <p:txBody>
          <a:bodyPr vert="horz" wrap="square" lIns="0" tIns="93980" rIns="0" bIns="0" rtlCol="0">
            <a:spAutoFit/>
          </a:bodyPr>
          <a:lstStyle/>
          <a:p>
            <a:pPr marL="241300" marR="320675" lvl="0" indent="-228600" algn="l" defTabSz="914400" rtl="0" eaLnBrk="1" fontAlgn="auto" latinLnBrk="0" hangingPunct="1">
              <a:lnSpc>
                <a:spcPts val="2690"/>
              </a:lnSpc>
              <a:spcBef>
                <a:spcPts val="740"/>
              </a:spcBef>
              <a:spcAft>
                <a:spcPts val="0"/>
              </a:spcAft>
              <a:buClrTx/>
              <a:buSzTx/>
              <a:buFont typeface="Arial"/>
              <a:buChar char="•"/>
              <a:tabLst>
                <a:tab pos="241300" algn="l"/>
              </a:tabLst>
              <a:defRPr/>
            </a:pPr>
            <a:r>
              <a:rPr kumimoji="0" sz="2800" b="0" i="0" u="none" strike="noStrike" kern="1200" cap="none" spc="-20" normalizeH="0" baseline="0" noProof="0" dirty="0">
                <a:ln>
                  <a:noFill/>
                </a:ln>
                <a:solidFill>
                  <a:prstClr val="black"/>
                </a:solidFill>
                <a:effectLst/>
                <a:uLnTx/>
                <a:uFillTx/>
                <a:latin typeface="Calibri"/>
                <a:ea typeface="+mn-ea"/>
                <a:cs typeface="Calibri"/>
              </a:rPr>
              <a:t>Custom </a:t>
            </a:r>
            <a:r>
              <a:rPr kumimoji="0" sz="2800" b="0" i="0" u="none" strike="noStrike" kern="1200" cap="none" spc="-10" normalizeH="0" baseline="0" noProof="0" dirty="0">
                <a:ln>
                  <a:noFill/>
                </a:ln>
                <a:solidFill>
                  <a:prstClr val="black"/>
                </a:solidFill>
                <a:effectLst/>
                <a:uLnTx/>
                <a:uFillTx/>
                <a:latin typeface="Calibri"/>
                <a:ea typeface="+mn-ea"/>
                <a:cs typeface="Calibri"/>
              </a:rPr>
              <a:t>Speech </a:t>
            </a:r>
            <a:r>
              <a:rPr kumimoji="0" sz="2800" b="0" i="0" u="none" strike="noStrike" kern="1200" cap="none" spc="-5" normalizeH="0" baseline="0" noProof="0" dirty="0">
                <a:ln>
                  <a:noFill/>
                </a:ln>
                <a:solidFill>
                  <a:prstClr val="black"/>
                </a:solidFill>
                <a:effectLst/>
                <a:uLnTx/>
                <a:uFillTx/>
                <a:latin typeface="Calibri"/>
                <a:ea typeface="+mn-ea"/>
                <a:cs typeface="Calibri"/>
              </a:rPr>
              <a:t>Service is a cloud-based service </a:t>
            </a:r>
            <a:r>
              <a:rPr kumimoji="0" sz="2800" b="0" i="0" u="none" strike="noStrike" kern="1200" cap="none" spc="-10" normalizeH="0" baseline="0" noProof="0" dirty="0">
                <a:ln>
                  <a:noFill/>
                </a:ln>
                <a:solidFill>
                  <a:prstClr val="black"/>
                </a:solidFill>
                <a:effectLst/>
                <a:uLnTx/>
                <a:uFillTx/>
                <a:latin typeface="Calibri"/>
                <a:ea typeface="+mn-ea"/>
                <a:cs typeface="Calibri"/>
              </a:rPr>
              <a:t>that </a:t>
            </a:r>
            <a:r>
              <a:rPr kumimoji="0" sz="2800" b="0" i="0" u="none" strike="noStrike" kern="1200" cap="none" spc="-15" normalizeH="0" baseline="0" noProof="0" dirty="0">
                <a:ln>
                  <a:noFill/>
                </a:ln>
                <a:solidFill>
                  <a:prstClr val="black"/>
                </a:solidFill>
                <a:effectLst/>
                <a:uLnTx/>
                <a:uFillTx/>
                <a:latin typeface="Calibri"/>
                <a:ea typeface="+mn-ea"/>
                <a:cs typeface="Calibri"/>
              </a:rPr>
              <a:t>provides </a:t>
            </a:r>
            <a:r>
              <a:rPr kumimoji="0" sz="2800" b="0" i="0" u="none" strike="noStrike" kern="1200" cap="none" spc="-20" normalizeH="0" baseline="0" noProof="0" dirty="0">
                <a:ln>
                  <a:noFill/>
                </a:ln>
                <a:solidFill>
                  <a:prstClr val="black"/>
                </a:solidFill>
                <a:effectLst/>
                <a:uLnTx/>
                <a:uFillTx/>
                <a:latin typeface="Calibri"/>
                <a:ea typeface="+mn-ea"/>
                <a:cs typeface="Calibri"/>
              </a:rPr>
              <a:t>users  </a:t>
            </a:r>
            <a:r>
              <a:rPr kumimoji="0" sz="2800" b="0" i="0" u="none" strike="noStrike" kern="1200" cap="none" spc="-5" normalizeH="0" baseline="0" noProof="0" dirty="0">
                <a:ln>
                  <a:noFill/>
                </a:ln>
                <a:solidFill>
                  <a:prstClr val="black"/>
                </a:solidFill>
                <a:effectLst/>
                <a:uLnTx/>
                <a:uFillTx/>
                <a:latin typeface="Calibri"/>
                <a:ea typeface="+mn-ea"/>
                <a:cs typeface="Calibri"/>
              </a:rPr>
              <a:t>with the ability </a:t>
            </a:r>
            <a:r>
              <a:rPr kumimoji="0" sz="2800" b="0" i="0" u="none" strike="noStrike" kern="1200" cap="none" spc="-20" normalizeH="0" baseline="0" noProof="0" dirty="0">
                <a:ln>
                  <a:noFill/>
                </a:ln>
                <a:solidFill>
                  <a:prstClr val="black"/>
                </a:solidFill>
                <a:effectLst/>
                <a:uLnTx/>
                <a:uFillTx/>
                <a:latin typeface="Calibri"/>
                <a:ea typeface="+mn-ea"/>
                <a:cs typeface="Calibri"/>
              </a:rPr>
              <a:t>to customize </a:t>
            </a:r>
            <a:r>
              <a:rPr kumimoji="0" sz="2800" b="0" i="0" u="none" strike="noStrike" kern="1200" cap="none" spc="-10" normalizeH="0" baseline="0" noProof="0" dirty="0">
                <a:ln>
                  <a:noFill/>
                </a:ln>
                <a:solidFill>
                  <a:prstClr val="black"/>
                </a:solidFill>
                <a:effectLst/>
                <a:uLnTx/>
                <a:uFillTx/>
                <a:latin typeface="Calibri"/>
                <a:ea typeface="+mn-ea"/>
                <a:cs typeface="Calibri"/>
              </a:rPr>
              <a:t>speech </a:t>
            </a:r>
            <a:r>
              <a:rPr kumimoji="0" sz="2800" b="0" i="0" u="none" strike="noStrike" kern="1200" cap="none" spc="-5" normalizeH="0" baseline="0" noProof="0" dirty="0">
                <a:ln>
                  <a:noFill/>
                </a:ln>
                <a:solidFill>
                  <a:prstClr val="black"/>
                </a:solidFill>
                <a:effectLst/>
                <a:uLnTx/>
                <a:uFillTx/>
                <a:latin typeface="Calibri"/>
                <a:ea typeface="+mn-ea"/>
                <a:cs typeface="Calibri"/>
              </a:rPr>
              <a:t>models </a:t>
            </a:r>
            <a:r>
              <a:rPr kumimoji="0" sz="2800" b="0" i="0" u="none" strike="noStrike" kern="1200" cap="none" spc="-25" normalizeH="0" baseline="0" noProof="0" dirty="0">
                <a:ln>
                  <a:noFill/>
                </a:ln>
                <a:solidFill>
                  <a:prstClr val="black"/>
                </a:solidFill>
                <a:effectLst/>
                <a:uLnTx/>
                <a:uFillTx/>
                <a:latin typeface="Calibri"/>
                <a:ea typeface="+mn-ea"/>
                <a:cs typeface="Calibri"/>
              </a:rPr>
              <a:t>for Speech-to-Text  </a:t>
            </a:r>
            <a:r>
              <a:rPr kumimoji="0" sz="2800" b="0" i="0" u="none" strike="noStrike" kern="1200" cap="none" spc="-10" normalizeH="0" baseline="0" noProof="0" dirty="0">
                <a:ln>
                  <a:noFill/>
                </a:ln>
                <a:solidFill>
                  <a:prstClr val="black"/>
                </a:solidFill>
                <a:effectLst/>
                <a:uLnTx/>
                <a:uFillTx/>
                <a:latin typeface="Calibri"/>
                <a:ea typeface="+mn-ea"/>
                <a:cs typeface="Calibri"/>
                <a:hlinkClick r:id="rId2"/>
              </a:rPr>
              <a:t>transcription. </a:t>
            </a:r>
            <a:r>
              <a:rPr kumimoji="0" sz="2800" b="0" i="0" u="none" strike="noStrike" kern="1200" cap="none" spc="-130" normalizeH="0" baseline="0" noProof="0" dirty="0">
                <a:ln>
                  <a:noFill/>
                </a:ln>
                <a:solidFill>
                  <a:prstClr val="black"/>
                </a:solidFill>
                <a:effectLst/>
                <a:uLnTx/>
                <a:uFillTx/>
                <a:latin typeface="Calibri"/>
                <a:ea typeface="+mn-ea"/>
                <a:cs typeface="Calibri"/>
                <a:hlinkClick r:id="rId2"/>
              </a:rPr>
              <a:t>To </a:t>
            </a:r>
            <a:r>
              <a:rPr kumimoji="0" sz="2800" b="0" i="0" u="none" strike="noStrike" kern="1200" cap="none" spc="-10" normalizeH="0" baseline="0" noProof="0" dirty="0">
                <a:ln>
                  <a:noFill/>
                </a:ln>
                <a:solidFill>
                  <a:prstClr val="black"/>
                </a:solidFill>
                <a:effectLst/>
                <a:uLnTx/>
                <a:uFillTx/>
                <a:latin typeface="Calibri"/>
                <a:ea typeface="+mn-ea"/>
                <a:cs typeface="Calibri"/>
                <a:hlinkClick r:id="rId2"/>
              </a:rPr>
              <a:t>use </a:t>
            </a:r>
            <a:r>
              <a:rPr kumimoji="0" sz="2800" b="0" i="0" u="none" strike="noStrike" kern="1200" cap="none" spc="-5" normalizeH="0" baseline="0" noProof="0" dirty="0">
                <a:ln>
                  <a:noFill/>
                </a:ln>
                <a:solidFill>
                  <a:prstClr val="black"/>
                </a:solidFill>
                <a:effectLst/>
                <a:uLnTx/>
                <a:uFillTx/>
                <a:latin typeface="Calibri"/>
                <a:ea typeface="+mn-ea"/>
                <a:cs typeface="Calibri"/>
                <a:hlinkClick r:id="rId2"/>
              </a:rPr>
              <a:t>the </a:t>
            </a:r>
            <a:r>
              <a:rPr kumimoji="0" sz="2800" b="0" i="0" u="none" strike="noStrike" kern="1200" cap="none" spc="-20" normalizeH="0" baseline="0" noProof="0" dirty="0">
                <a:ln>
                  <a:noFill/>
                </a:ln>
                <a:solidFill>
                  <a:prstClr val="black"/>
                </a:solidFill>
                <a:effectLst/>
                <a:uLnTx/>
                <a:uFillTx/>
                <a:latin typeface="Calibri"/>
                <a:ea typeface="+mn-ea"/>
                <a:cs typeface="Calibri"/>
                <a:hlinkClick r:id="rId2"/>
              </a:rPr>
              <a:t>Custom </a:t>
            </a:r>
            <a:r>
              <a:rPr kumimoji="0" sz="2800" b="0" i="0" u="none" strike="noStrike" kern="1200" cap="none" spc="-10" normalizeH="0" baseline="0" noProof="0" dirty="0">
                <a:ln>
                  <a:noFill/>
                </a:ln>
                <a:solidFill>
                  <a:prstClr val="black"/>
                </a:solidFill>
                <a:effectLst/>
                <a:uLnTx/>
                <a:uFillTx/>
                <a:latin typeface="Calibri"/>
                <a:ea typeface="+mn-ea"/>
                <a:cs typeface="Calibri"/>
                <a:hlinkClick r:id="rId2"/>
              </a:rPr>
              <a:t>Speech </a:t>
            </a:r>
            <a:r>
              <a:rPr kumimoji="0" sz="2800" b="0" i="0" u="none" strike="noStrike" kern="1200" cap="none" spc="-5" normalizeH="0" baseline="0" noProof="0" dirty="0">
                <a:ln>
                  <a:noFill/>
                </a:ln>
                <a:solidFill>
                  <a:prstClr val="black"/>
                </a:solidFill>
                <a:effectLst/>
                <a:uLnTx/>
                <a:uFillTx/>
                <a:latin typeface="Calibri"/>
                <a:ea typeface="+mn-ea"/>
                <a:cs typeface="Calibri"/>
                <a:hlinkClick r:id="rId2"/>
              </a:rPr>
              <a:t>Service </a:t>
            </a:r>
            <a:r>
              <a:rPr kumimoji="0" sz="2800" b="0" i="0" u="none" strike="noStrike" kern="1200" cap="none" spc="-30" normalizeH="0" baseline="0" noProof="0" dirty="0">
                <a:ln>
                  <a:noFill/>
                </a:ln>
                <a:solidFill>
                  <a:prstClr val="black"/>
                </a:solidFill>
                <a:effectLst/>
                <a:uLnTx/>
                <a:uFillTx/>
                <a:latin typeface="Calibri"/>
                <a:ea typeface="+mn-ea"/>
                <a:cs typeface="Calibri"/>
                <a:hlinkClick r:id="rId2"/>
              </a:rPr>
              <a:t>refer </a:t>
            </a:r>
            <a:r>
              <a:rPr kumimoji="0" sz="2800" b="0" i="0" u="none" strike="noStrike" kern="1200" cap="none" spc="-20" normalizeH="0" baseline="0" noProof="0" dirty="0">
                <a:ln>
                  <a:noFill/>
                </a:ln>
                <a:solidFill>
                  <a:prstClr val="black"/>
                </a:solidFill>
                <a:effectLst/>
                <a:uLnTx/>
                <a:uFillTx/>
                <a:latin typeface="Calibri"/>
                <a:ea typeface="+mn-ea"/>
                <a:cs typeface="Calibri"/>
                <a:hlinkClick r:id="rId2"/>
              </a:rPr>
              <a:t>to </a:t>
            </a:r>
            <a:r>
              <a:rPr kumimoji="0" sz="2800" b="0" i="0" u="none" strike="noStrike" kern="1200" cap="none" spc="-5" normalizeH="0" baseline="0" noProof="0" dirty="0">
                <a:ln>
                  <a:noFill/>
                </a:ln>
                <a:solidFill>
                  <a:prstClr val="black"/>
                </a:solidFill>
                <a:effectLst/>
                <a:uLnTx/>
                <a:uFillTx/>
                <a:latin typeface="Calibri"/>
                <a:ea typeface="+mn-ea"/>
                <a:cs typeface="Calibri"/>
                <a:hlinkClick r:id="rId2"/>
              </a:rPr>
              <a:t>the</a:t>
            </a:r>
            <a:r>
              <a:rPr kumimoji="0" sz="2800" b="0" i="0" u="none" strike="noStrike" kern="1200" cap="none" spc="-5" normalizeH="0" baseline="0" noProof="0" dirty="0">
                <a:ln>
                  <a:noFill/>
                </a:ln>
                <a:solidFill>
                  <a:srgbClr val="0462C1"/>
                </a:solidFill>
                <a:effectLst/>
                <a:uLnTx/>
                <a:uFillTx/>
                <a:latin typeface="Calibri"/>
                <a:ea typeface="+mn-ea"/>
                <a:cs typeface="Calibri"/>
                <a:hlinkClick r:id="rId2"/>
              </a:rPr>
              <a:t> </a:t>
            </a:r>
            <a:r>
              <a:rPr kumimoji="0" sz="2800" b="0" i="0" u="heavy" strike="noStrike" kern="1200" cap="none" spc="-20" normalizeH="0" baseline="0" noProof="0" dirty="0">
                <a:ln>
                  <a:noFill/>
                </a:ln>
                <a:solidFill>
                  <a:srgbClr val="0462C1"/>
                </a:solidFill>
                <a:effectLst/>
                <a:uLnTx/>
                <a:uFill>
                  <a:solidFill>
                    <a:srgbClr val="0462C1"/>
                  </a:solidFill>
                </a:uFill>
                <a:latin typeface="Calibri"/>
                <a:ea typeface="+mn-ea"/>
                <a:cs typeface="Calibri"/>
                <a:hlinkClick r:id="rId2"/>
              </a:rPr>
              <a:t>Custom  </a:t>
            </a:r>
            <a:r>
              <a:rPr kumimoji="0" sz="2800" b="0" i="0" u="heavy" strike="noStrike" kern="1200" cap="none" spc="-5" normalizeH="0" baseline="0" noProof="0" dirty="0">
                <a:ln>
                  <a:noFill/>
                </a:ln>
                <a:solidFill>
                  <a:srgbClr val="0462C1"/>
                </a:solidFill>
                <a:effectLst/>
                <a:uLnTx/>
                <a:uFill>
                  <a:solidFill>
                    <a:srgbClr val="0462C1"/>
                  </a:solidFill>
                </a:uFill>
                <a:latin typeface="Calibri"/>
                <a:ea typeface="+mn-ea"/>
                <a:cs typeface="Calibri"/>
                <a:hlinkClick r:id="rId2"/>
              </a:rPr>
              <a:t>Speech Service</a:t>
            </a:r>
            <a:r>
              <a:rPr kumimoji="0" sz="2800" b="0" i="0" u="heavy" strike="noStrike" kern="1200" cap="none" spc="25" normalizeH="0" baseline="0" noProof="0" dirty="0">
                <a:ln>
                  <a:noFill/>
                </a:ln>
                <a:solidFill>
                  <a:srgbClr val="0462C1"/>
                </a:solidFill>
                <a:effectLst/>
                <a:uLnTx/>
                <a:uFill>
                  <a:solidFill>
                    <a:srgbClr val="0462C1"/>
                  </a:solidFill>
                </a:uFill>
                <a:latin typeface="Calibri"/>
                <a:ea typeface="+mn-ea"/>
                <a:cs typeface="Calibri"/>
                <a:hlinkClick r:id="rId2"/>
              </a:rPr>
              <a:t> </a:t>
            </a:r>
            <a:r>
              <a:rPr kumimoji="0" sz="2800" b="0" i="0" u="heavy" strike="noStrike" kern="1200" cap="none" spc="-25" normalizeH="0" baseline="0" noProof="0" dirty="0">
                <a:ln>
                  <a:noFill/>
                </a:ln>
                <a:solidFill>
                  <a:srgbClr val="0462C1"/>
                </a:solidFill>
                <a:effectLst/>
                <a:uLnTx/>
                <a:uFill>
                  <a:solidFill>
                    <a:srgbClr val="0462C1"/>
                  </a:solidFill>
                </a:uFill>
                <a:latin typeface="Calibri"/>
                <a:ea typeface="+mn-ea"/>
                <a:cs typeface="Calibri"/>
                <a:hlinkClick r:id="rId2"/>
              </a:rPr>
              <a:t>Portal</a:t>
            </a:r>
            <a:endParaRPr kumimoji="0" sz="2800" b="0" i="0" u="none" strike="noStrike" kern="1200" cap="none" spc="0" normalizeH="0" baseline="0" noProof="0">
              <a:ln>
                <a:noFill/>
              </a:ln>
              <a:solidFill>
                <a:prstClr val="black"/>
              </a:solidFill>
              <a:effectLst/>
              <a:uLnTx/>
              <a:uFillTx/>
              <a:latin typeface="Calibri"/>
              <a:ea typeface="+mn-ea"/>
              <a:cs typeface="Calibri"/>
            </a:endParaRPr>
          </a:p>
          <a:p>
            <a:pPr marL="241300" marR="5080" lvl="0" indent="-228600" algn="l" defTabSz="914400" rtl="0" eaLnBrk="1" fontAlgn="auto" latinLnBrk="0" hangingPunct="1">
              <a:lnSpc>
                <a:spcPts val="2690"/>
              </a:lnSpc>
              <a:spcBef>
                <a:spcPts val="990"/>
              </a:spcBef>
              <a:spcAft>
                <a:spcPts val="0"/>
              </a:spcAft>
              <a:buClrTx/>
              <a:buSzTx/>
              <a:buFont typeface="Arial"/>
              <a:buChar char="•"/>
              <a:tabLst>
                <a:tab pos="241300" algn="l"/>
              </a:tabLst>
              <a:defRPr/>
            </a:pPr>
            <a:r>
              <a:rPr kumimoji="0" sz="2800" b="0" i="0" u="none" strike="noStrike" kern="1200" cap="none" spc="-10" normalizeH="0" baseline="0" noProof="0" dirty="0">
                <a:ln>
                  <a:noFill/>
                </a:ln>
                <a:solidFill>
                  <a:prstClr val="black"/>
                </a:solidFill>
                <a:effectLst/>
                <a:uLnTx/>
                <a:uFillTx/>
                <a:latin typeface="Calibri"/>
                <a:ea typeface="+mn-ea"/>
                <a:cs typeface="Calibri"/>
              </a:rPr>
              <a:t>Speech </a:t>
            </a:r>
            <a:r>
              <a:rPr kumimoji="0" sz="2800" b="0" i="0" u="none" strike="noStrike" kern="1200" cap="none" spc="-15" normalizeH="0" baseline="0" noProof="0" dirty="0">
                <a:ln>
                  <a:noFill/>
                </a:ln>
                <a:solidFill>
                  <a:prstClr val="black"/>
                </a:solidFill>
                <a:effectLst/>
                <a:uLnTx/>
                <a:uFillTx/>
                <a:latin typeface="Calibri"/>
                <a:ea typeface="+mn-ea"/>
                <a:cs typeface="Calibri"/>
              </a:rPr>
              <a:t>recognition </a:t>
            </a:r>
            <a:r>
              <a:rPr kumimoji="0" sz="2800" b="0" i="0" u="none" strike="noStrike" kern="1200" cap="none" spc="-25" normalizeH="0" baseline="0" noProof="0" dirty="0">
                <a:ln>
                  <a:noFill/>
                </a:ln>
                <a:solidFill>
                  <a:prstClr val="black"/>
                </a:solidFill>
                <a:effectLst/>
                <a:uLnTx/>
                <a:uFillTx/>
                <a:latin typeface="Calibri"/>
                <a:ea typeface="+mn-ea"/>
                <a:cs typeface="Calibri"/>
              </a:rPr>
              <a:t>systems </a:t>
            </a:r>
            <a:r>
              <a:rPr kumimoji="0" sz="2800" b="0" i="0" u="none" strike="noStrike" kern="1200" cap="none" spc="-20" normalizeH="0" baseline="0" noProof="0" dirty="0">
                <a:ln>
                  <a:noFill/>
                </a:ln>
                <a:solidFill>
                  <a:prstClr val="black"/>
                </a:solidFill>
                <a:effectLst/>
                <a:uLnTx/>
                <a:uFillTx/>
                <a:latin typeface="Calibri"/>
                <a:ea typeface="+mn-ea"/>
                <a:cs typeface="Calibri"/>
              </a:rPr>
              <a:t>are </a:t>
            </a:r>
            <a:r>
              <a:rPr kumimoji="0" sz="2800" b="0" i="0" u="none" strike="noStrike" kern="1200" cap="none" spc="-10" normalizeH="0" baseline="0" noProof="0" dirty="0">
                <a:ln>
                  <a:noFill/>
                </a:ln>
                <a:solidFill>
                  <a:prstClr val="black"/>
                </a:solidFill>
                <a:effectLst/>
                <a:uLnTx/>
                <a:uFillTx/>
                <a:latin typeface="Calibri"/>
                <a:ea typeface="+mn-ea"/>
                <a:cs typeface="Calibri"/>
              </a:rPr>
              <a:t>composed </a:t>
            </a:r>
            <a:r>
              <a:rPr kumimoji="0" sz="2800" b="0" i="0" u="none" strike="noStrike" kern="1200" cap="none" spc="-5" normalizeH="0" baseline="0" noProof="0" dirty="0">
                <a:ln>
                  <a:noFill/>
                </a:ln>
                <a:solidFill>
                  <a:prstClr val="black"/>
                </a:solidFill>
                <a:effectLst/>
                <a:uLnTx/>
                <a:uFillTx/>
                <a:latin typeface="Calibri"/>
                <a:ea typeface="+mn-ea"/>
                <a:cs typeface="Calibri"/>
              </a:rPr>
              <a:t>of </a:t>
            </a:r>
            <a:r>
              <a:rPr kumimoji="0" sz="2800" b="0" i="0" u="none" strike="noStrike" kern="1200" cap="none" spc="-20" normalizeH="0" baseline="0" noProof="0" dirty="0">
                <a:ln>
                  <a:noFill/>
                </a:ln>
                <a:solidFill>
                  <a:prstClr val="black"/>
                </a:solidFill>
                <a:effectLst/>
                <a:uLnTx/>
                <a:uFillTx/>
                <a:latin typeface="Calibri"/>
                <a:ea typeface="+mn-ea"/>
                <a:cs typeface="Calibri"/>
              </a:rPr>
              <a:t>several </a:t>
            </a:r>
            <a:r>
              <a:rPr kumimoji="0" sz="2800" b="0" i="0" u="none" strike="noStrike" kern="1200" cap="none" spc="-15" normalizeH="0" baseline="0" noProof="0" dirty="0">
                <a:ln>
                  <a:noFill/>
                </a:ln>
                <a:solidFill>
                  <a:prstClr val="black"/>
                </a:solidFill>
                <a:effectLst/>
                <a:uLnTx/>
                <a:uFillTx/>
                <a:latin typeface="Calibri"/>
                <a:ea typeface="+mn-ea"/>
                <a:cs typeface="Calibri"/>
              </a:rPr>
              <a:t>components </a:t>
            </a:r>
            <a:r>
              <a:rPr kumimoji="0" sz="2800" b="0" i="0" u="none" strike="noStrike" kern="1200" cap="none" spc="-10" normalizeH="0" baseline="0" noProof="0" dirty="0">
                <a:ln>
                  <a:noFill/>
                </a:ln>
                <a:solidFill>
                  <a:prstClr val="black"/>
                </a:solidFill>
                <a:effectLst/>
                <a:uLnTx/>
                <a:uFillTx/>
                <a:latin typeface="Calibri"/>
                <a:ea typeface="+mn-ea"/>
                <a:cs typeface="Calibri"/>
              </a:rPr>
              <a:t>that  work </a:t>
            </a:r>
            <a:r>
              <a:rPr kumimoji="0" sz="2800" b="0" i="0" u="none" strike="noStrike" kern="1200" cap="none" spc="-45" normalizeH="0" baseline="0" noProof="0" dirty="0">
                <a:ln>
                  <a:noFill/>
                </a:ln>
                <a:solidFill>
                  <a:prstClr val="black"/>
                </a:solidFill>
                <a:effectLst/>
                <a:uLnTx/>
                <a:uFillTx/>
                <a:latin typeface="Calibri"/>
                <a:ea typeface="+mn-ea"/>
                <a:cs typeface="Calibri"/>
              </a:rPr>
              <a:t>together. </a:t>
            </a:r>
            <a:r>
              <a:rPr kumimoji="0" sz="2800" b="0" i="0" u="none" strike="noStrike" kern="1200" cap="none" spc="-50" normalizeH="0" baseline="0" noProof="0" dirty="0">
                <a:ln>
                  <a:noFill/>
                </a:ln>
                <a:solidFill>
                  <a:prstClr val="black"/>
                </a:solidFill>
                <a:effectLst/>
                <a:uLnTx/>
                <a:uFillTx/>
                <a:latin typeface="Calibri"/>
                <a:ea typeface="+mn-ea"/>
                <a:cs typeface="Calibri"/>
              </a:rPr>
              <a:t>Two </a:t>
            </a:r>
            <a:r>
              <a:rPr kumimoji="0" sz="2800" b="0" i="0" u="none" strike="noStrike" kern="1200" cap="none" spc="-5" normalizeH="0" baseline="0" noProof="0" dirty="0">
                <a:ln>
                  <a:noFill/>
                </a:ln>
                <a:solidFill>
                  <a:prstClr val="black"/>
                </a:solidFill>
                <a:effectLst/>
                <a:uLnTx/>
                <a:uFillTx/>
                <a:latin typeface="Calibri"/>
                <a:ea typeface="+mn-ea"/>
                <a:cs typeface="Calibri"/>
              </a:rPr>
              <a:t>of the </a:t>
            </a:r>
            <a:r>
              <a:rPr kumimoji="0" sz="2800" b="0" i="0" u="none" strike="noStrike" kern="1200" cap="none" spc="-15" normalizeH="0" baseline="0" noProof="0" dirty="0">
                <a:ln>
                  <a:noFill/>
                </a:ln>
                <a:solidFill>
                  <a:prstClr val="black"/>
                </a:solidFill>
                <a:effectLst/>
                <a:uLnTx/>
                <a:uFillTx/>
                <a:latin typeface="Calibri"/>
                <a:ea typeface="+mn-ea"/>
                <a:cs typeface="Calibri"/>
              </a:rPr>
              <a:t>most important components </a:t>
            </a:r>
            <a:r>
              <a:rPr kumimoji="0" sz="2800" b="0" i="0" u="none" strike="noStrike" kern="1200" cap="none" spc="-20" normalizeH="0" baseline="0" noProof="0" dirty="0">
                <a:ln>
                  <a:noFill/>
                </a:ln>
                <a:solidFill>
                  <a:prstClr val="black"/>
                </a:solidFill>
                <a:effectLst/>
                <a:uLnTx/>
                <a:uFillTx/>
                <a:latin typeface="Calibri"/>
                <a:ea typeface="+mn-ea"/>
                <a:cs typeface="Calibri"/>
              </a:rPr>
              <a:t>are </a:t>
            </a:r>
            <a:r>
              <a:rPr kumimoji="0" sz="2800" b="0" i="0" u="none" strike="noStrike" kern="1200" cap="none" spc="-10" normalizeH="0" baseline="0" noProof="0" dirty="0">
                <a:ln>
                  <a:noFill/>
                </a:ln>
                <a:solidFill>
                  <a:prstClr val="black"/>
                </a:solidFill>
                <a:effectLst/>
                <a:uLnTx/>
                <a:uFillTx/>
                <a:latin typeface="Calibri"/>
                <a:ea typeface="+mn-ea"/>
                <a:cs typeface="Calibri"/>
              </a:rPr>
              <a:t>the  </a:t>
            </a:r>
            <a:r>
              <a:rPr kumimoji="0" sz="2800" b="0" i="0" u="none" strike="noStrike" kern="1200" cap="none" spc="-15" normalizeH="0" baseline="0" noProof="0" dirty="0">
                <a:ln>
                  <a:noFill/>
                </a:ln>
                <a:solidFill>
                  <a:prstClr val="black"/>
                </a:solidFill>
                <a:effectLst/>
                <a:uLnTx/>
                <a:uFillTx/>
                <a:latin typeface="Calibri"/>
                <a:ea typeface="+mn-ea"/>
                <a:cs typeface="Calibri"/>
              </a:rPr>
              <a:t>acoustic </a:t>
            </a:r>
            <a:r>
              <a:rPr kumimoji="0" sz="2800" b="0" i="0" u="none" strike="noStrike" kern="1200" cap="none" spc="-5" normalizeH="0" baseline="0" noProof="0" dirty="0">
                <a:ln>
                  <a:noFill/>
                </a:ln>
                <a:solidFill>
                  <a:prstClr val="black"/>
                </a:solidFill>
                <a:effectLst/>
                <a:uLnTx/>
                <a:uFillTx/>
                <a:latin typeface="Calibri"/>
                <a:ea typeface="+mn-ea"/>
                <a:cs typeface="Calibri"/>
              </a:rPr>
              <a:t>model and the language</a:t>
            </a:r>
            <a:r>
              <a:rPr kumimoji="0" sz="2800" b="0" i="0" u="none" strike="noStrike" kern="1200" cap="none" spc="45" normalizeH="0" baseline="0" noProof="0" dirty="0">
                <a:ln>
                  <a:noFill/>
                </a:ln>
                <a:solidFill>
                  <a:prstClr val="black"/>
                </a:solidFill>
                <a:effectLst/>
                <a:uLnTx/>
                <a:uFillTx/>
                <a:latin typeface="Calibri"/>
                <a:ea typeface="+mn-ea"/>
                <a:cs typeface="Calibri"/>
              </a:rPr>
              <a:t> </a:t>
            </a:r>
            <a:r>
              <a:rPr kumimoji="0" sz="2800" b="0" i="0" u="none" strike="noStrike" kern="1200" cap="none" spc="-5" normalizeH="0" baseline="0" noProof="0" dirty="0">
                <a:ln>
                  <a:noFill/>
                </a:ln>
                <a:solidFill>
                  <a:prstClr val="black"/>
                </a:solidFill>
                <a:effectLst/>
                <a:uLnTx/>
                <a:uFillTx/>
                <a:latin typeface="Calibri"/>
                <a:ea typeface="+mn-ea"/>
                <a:cs typeface="Calibri"/>
              </a:rPr>
              <a:t>model.</a:t>
            </a:r>
            <a:endParaRPr kumimoji="0" sz="2800" b="0" i="0" u="none" strike="noStrike" kern="1200" cap="none" spc="0" normalizeH="0" baseline="0" noProof="0">
              <a:ln>
                <a:noFill/>
              </a:ln>
              <a:solidFill>
                <a:prstClr val="black"/>
              </a:solidFill>
              <a:effectLst/>
              <a:uLnTx/>
              <a:uFillTx/>
              <a:latin typeface="Calibri"/>
              <a:ea typeface="+mn-ea"/>
              <a:cs typeface="Calibri"/>
            </a:endParaRPr>
          </a:p>
          <a:p>
            <a:pPr marL="241300" marR="24130" lvl="0" indent="-228600" algn="l" defTabSz="914400" rtl="0" eaLnBrk="1" fontAlgn="auto" latinLnBrk="0" hangingPunct="1">
              <a:lnSpc>
                <a:spcPct val="80000"/>
              </a:lnSpc>
              <a:spcBef>
                <a:spcPts val="1030"/>
              </a:spcBef>
              <a:spcAft>
                <a:spcPts val="0"/>
              </a:spcAft>
              <a:buClrTx/>
              <a:buSzTx/>
              <a:buFont typeface="Arial"/>
              <a:buChar char="•"/>
              <a:tabLst>
                <a:tab pos="241300" algn="l"/>
              </a:tabLst>
              <a:defRPr/>
            </a:pPr>
            <a:r>
              <a:rPr kumimoji="0" sz="2800" b="0" i="0" u="none" strike="noStrike" kern="1200" cap="none" spc="-20" normalizeH="0" baseline="0" noProof="0" dirty="0">
                <a:ln>
                  <a:noFill/>
                </a:ln>
                <a:solidFill>
                  <a:prstClr val="black"/>
                </a:solidFill>
                <a:effectLst/>
                <a:uLnTx/>
                <a:uFillTx/>
                <a:latin typeface="Calibri"/>
                <a:ea typeface="+mn-ea"/>
                <a:cs typeface="Calibri"/>
              </a:rPr>
              <a:t>For </a:t>
            </a:r>
            <a:r>
              <a:rPr kumimoji="0" sz="2800" b="0" i="0" u="none" strike="noStrike" kern="1200" cap="none" spc="-15" normalizeH="0" baseline="0" noProof="0" dirty="0">
                <a:ln>
                  <a:noFill/>
                </a:ln>
                <a:solidFill>
                  <a:prstClr val="black"/>
                </a:solidFill>
                <a:effectLst/>
                <a:uLnTx/>
                <a:uFillTx/>
                <a:latin typeface="Calibri"/>
                <a:ea typeface="+mn-ea"/>
                <a:cs typeface="Calibri"/>
              </a:rPr>
              <a:t>example, </a:t>
            </a:r>
            <a:r>
              <a:rPr kumimoji="0" sz="2800" b="0" i="0" u="none" strike="noStrike" kern="1200" cap="none" spc="-5" normalizeH="0" baseline="0" noProof="0" dirty="0">
                <a:ln>
                  <a:noFill/>
                </a:ln>
                <a:solidFill>
                  <a:prstClr val="black"/>
                </a:solidFill>
                <a:effectLst/>
                <a:uLnTx/>
                <a:uFillTx/>
                <a:latin typeface="Calibri"/>
                <a:ea typeface="+mn-ea"/>
                <a:cs typeface="Calibri"/>
              </a:rPr>
              <a:t>if </a:t>
            </a:r>
            <a:r>
              <a:rPr kumimoji="0" sz="2800" b="0" i="0" u="none" strike="noStrike" kern="1200" cap="none" spc="-25" normalizeH="0" baseline="0" noProof="0" dirty="0">
                <a:ln>
                  <a:noFill/>
                </a:ln>
                <a:solidFill>
                  <a:prstClr val="black"/>
                </a:solidFill>
                <a:effectLst/>
                <a:uLnTx/>
                <a:uFillTx/>
                <a:latin typeface="Calibri"/>
                <a:ea typeface="+mn-ea"/>
                <a:cs typeface="Calibri"/>
              </a:rPr>
              <a:t>you </a:t>
            </a:r>
            <a:r>
              <a:rPr kumimoji="0" sz="2800" b="0" i="0" u="none" strike="noStrike" kern="1200" cap="none" spc="-20" normalizeH="0" baseline="0" noProof="0" dirty="0">
                <a:ln>
                  <a:noFill/>
                </a:ln>
                <a:solidFill>
                  <a:prstClr val="black"/>
                </a:solidFill>
                <a:effectLst/>
                <a:uLnTx/>
                <a:uFillTx/>
                <a:latin typeface="Calibri"/>
                <a:ea typeface="+mn-ea"/>
                <a:cs typeface="Calibri"/>
              </a:rPr>
              <a:t>were </a:t>
            </a:r>
            <a:r>
              <a:rPr kumimoji="0" sz="2800" b="0" i="0" u="none" strike="noStrike" kern="1200" cap="none" spc="-10" normalizeH="0" baseline="0" noProof="0" dirty="0">
                <a:ln>
                  <a:noFill/>
                </a:ln>
                <a:solidFill>
                  <a:prstClr val="black"/>
                </a:solidFill>
                <a:effectLst/>
                <a:uLnTx/>
                <a:uFillTx/>
                <a:latin typeface="Calibri"/>
                <a:ea typeface="+mn-ea"/>
                <a:cs typeface="Calibri"/>
              </a:rPr>
              <a:t>building </a:t>
            </a:r>
            <a:r>
              <a:rPr kumimoji="0" sz="2800" b="0" i="0" u="none" strike="noStrike" kern="1200" cap="none" spc="-5" normalizeH="0" baseline="0" noProof="0" dirty="0">
                <a:ln>
                  <a:noFill/>
                </a:ln>
                <a:solidFill>
                  <a:prstClr val="black"/>
                </a:solidFill>
                <a:effectLst/>
                <a:uLnTx/>
                <a:uFillTx/>
                <a:latin typeface="Calibri"/>
                <a:ea typeface="+mn-ea"/>
                <a:cs typeface="Calibri"/>
              </a:rPr>
              <a:t>an app </a:t>
            </a:r>
            <a:r>
              <a:rPr kumimoji="0" sz="2800" b="0" i="0" u="none" strike="noStrike" kern="1200" cap="none" spc="-15" normalizeH="0" baseline="0" noProof="0" dirty="0">
                <a:ln>
                  <a:noFill/>
                </a:ln>
                <a:solidFill>
                  <a:prstClr val="black"/>
                </a:solidFill>
                <a:effectLst/>
                <a:uLnTx/>
                <a:uFillTx/>
                <a:latin typeface="Calibri"/>
                <a:ea typeface="+mn-ea"/>
                <a:cs typeface="Calibri"/>
              </a:rPr>
              <a:t>to </a:t>
            </a:r>
            <a:r>
              <a:rPr kumimoji="0" sz="2800" b="0" i="0" u="none" strike="noStrike" kern="1200" cap="none" spc="-10" normalizeH="0" baseline="0" noProof="0" dirty="0">
                <a:ln>
                  <a:noFill/>
                </a:ln>
                <a:solidFill>
                  <a:prstClr val="black"/>
                </a:solidFill>
                <a:effectLst/>
                <a:uLnTx/>
                <a:uFillTx/>
                <a:latin typeface="Calibri"/>
                <a:ea typeface="+mn-ea"/>
                <a:cs typeface="Calibri"/>
              </a:rPr>
              <a:t>search </a:t>
            </a:r>
            <a:r>
              <a:rPr kumimoji="0" sz="2800" b="0" i="0" u="none" strike="noStrike" kern="1200" cap="none" spc="-5" normalizeH="0" baseline="0" noProof="0" dirty="0">
                <a:ln>
                  <a:noFill/>
                </a:ln>
                <a:solidFill>
                  <a:prstClr val="black"/>
                </a:solidFill>
                <a:effectLst/>
                <a:uLnTx/>
                <a:uFillTx/>
                <a:latin typeface="Calibri"/>
                <a:ea typeface="+mn-ea"/>
                <a:cs typeface="Calibri"/>
              </a:rPr>
              <a:t>MSDN </a:t>
            </a:r>
            <a:r>
              <a:rPr kumimoji="0" sz="2800" b="0" i="0" u="none" strike="noStrike" kern="1200" cap="none" spc="-15" normalizeH="0" baseline="0" noProof="0" dirty="0">
                <a:ln>
                  <a:noFill/>
                </a:ln>
                <a:solidFill>
                  <a:prstClr val="black"/>
                </a:solidFill>
                <a:effectLst/>
                <a:uLnTx/>
                <a:uFillTx/>
                <a:latin typeface="Calibri"/>
                <a:ea typeface="+mn-ea"/>
                <a:cs typeface="Calibri"/>
              </a:rPr>
              <a:t>by </a:t>
            </a:r>
            <a:r>
              <a:rPr kumimoji="0" sz="2800" b="0" i="0" u="none" strike="noStrike" kern="1200" cap="none" spc="-10" normalizeH="0" baseline="0" noProof="0" dirty="0">
                <a:ln>
                  <a:noFill/>
                </a:ln>
                <a:solidFill>
                  <a:prstClr val="black"/>
                </a:solidFill>
                <a:effectLst/>
                <a:uLnTx/>
                <a:uFillTx/>
                <a:latin typeface="Calibri"/>
                <a:ea typeface="+mn-ea"/>
                <a:cs typeface="Calibri"/>
              </a:rPr>
              <a:t>voice, </a:t>
            </a:r>
            <a:r>
              <a:rPr kumimoji="0" sz="2800" b="0" i="0" u="none" strike="noStrike" kern="1200" cap="none" spc="5" normalizeH="0" baseline="0" noProof="0" dirty="0">
                <a:ln>
                  <a:noFill/>
                </a:ln>
                <a:solidFill>
                  <a:prstClr val="black"/>
                </a:solidFill>
                <a:effectLst/>
                <a:uLnTx/>
                <a:uFillTx/>
                <a:latin typeface="Calibri"/>
                <a:ea typeface="+mn-ea"/>
                <a:cs typeface="Calibri"/>
              </a:rPr>
              <a:t>it’s  </a:t>
            </a:r>
            <a:r>
              <a:rPr kumimoji="0" sz="2800" b="0" i="0" u="none" strike="noStrike" kern="1200" cap="none" spc="-20" normalizeH="0" baseline="0" noProof="0" dirty="0">
                <a:ln>
                  <a:noFill/>
                </a:ln>
                <a:solidFill>
                  <a:prstClr val="black"/>
                </a:solidFill>
                <a:effectLst/>
                <a:uLnTx/>
                <a:uFillTx/>
                <a:latin typeface="Calibri"/>
                <a:ea typeface="+mn-ea"/>
                <a:cs typeface="Calibri"/>
              </a:rPr>
              <a:t>likely </a:t>
            </a:r>
            <a:r>
              <a:rPr kumimoji="0" sz="2800" b="0" i="0" u="none" strike="noStrike" kern="1200" cap="none" spc="-10" normalizeH="0" baseline="0" noProof="0" dirty="0">
                <a:ln>
                  <a:noFill/>
                </a:ln>
                <a:solidFill>
                  <a:prstClr val="black"/>
                </a:solidFill>
                <a:effectLst/>
                <a:uLnTx/>
                <a:uFillTx/>
                <a:latin typeface="Calibri"/>
                <a:ea typeface="+mn-ea"/>
                <a:cs typeface="Calibri"/>
              </a:rPr>
              <a:t>that terms </a:t>
            </a:r>
            <a:r>
              <a:rPr kumimoji="0" sz="2800" b="0" i="0" u="none" strike="noStrike" kern="1200" cap="none" spc="-30" normalizeH="0" baseline="0" noProof="0" dirty="0">
                <a:ln>
                  <a:noFill/>
                </a:ln>
                <a:solidFill>
                  <a:prstClr val="black"/>
                </a:solidFill>
                <a:effectLst/>
                <a:uLnTx/>
                <a:uFillTx/>
                <a:latin typeface="Calibri"/>
                <a:ea typeface="+mn-ea"/>
                <a:cs typeface="Calibri"/>
              </a:rPr>
              <a:t>like </a:t>
            </a:r>
            <a:r>
              <a:rPr kumimoji="0" sz="2800" b="0" i="0" u="none" strike="noStrike" kern="1200" cap="none" spc="-10" normalizeH="0" baseline="0" noProof="0" dirty="0">
                <a:ln>
                  <a:noFill/>
                </a:ln>
                <a:solidFill>
                  <a:prstClr val="black"/>
                </a:solidFill>
                <a:effectLst/>
                <a:uLnTx/>
                <a:uFillTx/>
                <a:latin typeface="Calibri"/>
                <a:ea typeface="+mn-ea"/>
                <a:cs typeface="Calibri"/>
              </a:rPr>
              <a:t>“object-oriented” </a:t>
            </a:r>
            <a:r>
              <a:rPr kumimoji="0" sz="2800" b="0" i="0" u="none" strike="noStrike" kern="1200" cap="none" spc="-5" normalizeH="0" baseline="0" noProof="0" dirty="0">
                <a:ln>
                  <a:noFill/>
                </a:ln>
                <a:solidFill>
                  <a:prstClr val="black"/>
                </a:solidFill>
                <a:effectLst/>
                <a:uLnTx/>
                <a:uFillTx/>
                <a:latin typeface="Calibri"/>
                <a:ea typeface="+mn-ea"/>
                <a:cs typeface="Calibri"/>
              </a:rPr>
              <a:t>or “namespace” or “dot </a:t>
            </a:r>
            <a:r>
              <a:rPr kumimoji="0" sz="2800" b="0" i="0" u="none" strike="noStrike" kern="1200" cap="none" spc="-10" normalizeH="0" baseline="0" noProof="0" dirty="0">
                <a:ln>
                  <a:noFill/>
                </a:ln>
                <a:solidFill>
                  <a:prstClr val="black"/>
                </a:solidFill>
                <a:effectLst/>
                <a:uLnTx/>
                <a:uFillTx/>
                <a:latin typeface="Calibri"/>
                <a:ea typeface="+mn-ea"/>
                <a:cs typeface="Calibri"/>
              </a:rPr>
              <a:t>net”  </a:t>
            </a:r>
            <a:r>
              <a:rPr kumimoji="0" sz="2800" b="0" i="0" u="none" strike="noStrike" kern="1200" cap="none" spc="-5" normalizeH="0" baseline="0" noProof="0" dirty="0">
                <a:ln>
                  <a:noFill/>
                </a:ln>
                <a:solidFill>
                  <a:prstClr val="black"/>
                </a:solidFill>
                <a:effectLst/>
                <a:uLnTx/>
                <a:uFillTx/>
                <a:latin typeface="Calibri"/>
                <a:ea typeface="+mn-ea"/>
                <a:cs typeface="Calibri"/>
              </a:rPr>
              <a:t>will appear </a:t>
            </a:r>
            <a:r>
              <a:rPr kumimoji="0" sz="2800" b="0" i="0" u="none" strike="noStrike" kern="1200" cap="none" spc="-15" normalizeH="0" baseline="0" noProof="0" dirty="0">
                <a:ln>
                  <a:noFill/>
                </a:ln>
                <a:solidFill>
                  <a:prstClr val="black"/>
                </a:solidFill>
                <a:effectLst/>
                <a:uLnTx/>
                <a:uFillTx/>
                <a:latin typeface="Calibri"/>
                <a:ea typeface="+mn-ea"/>
                <a:cs typeface="Calibri"/>
              </a:rPr>
              <a:t>more frequently </a:t>
            </a:r>
            <a:r>
              <a:rPr kumimoji="0" sz="2800" b="0" i="0" u="none" strike="noStrike" kern="1200" cap="none" spc="-5" normalizeH="0" baseline="0" noProof="0" dirty="0">
                <a:ln>
                  <a:noFill/>
                </a:ln>
                <a:solidFill>
                  <a:prstClr val="black"/>
                </a:solidFill>
                <a:effectLst/>
                <a:uLnTx/>
                <a:uFillTx/>
                <a:latin typeface="Calibri"/>
                <a:ea typeface="+mn-ea"/>
                <a:cs typeface="Calibri"/>
              </a:rPr>
              <a:t>than in </a:t>
            </a:r>
            <a:r>
              <a:rPr kumimoji="0" sz="2800" b="0" i="0" u="none" strike="noStrike" kern="1200" cap="none" spc="-10" normalizeH="0" baseline="0" noProof="0" dirty="0">
                <a:ln>
                  <a:noFill/>
                </a:ln>
                <a:solidFill>
                  <a:prstClr val="black"/>
                </a:solidFill>
                <a:effectLst/>
                <a:uLnTx/>
                <a:uFillTx/>
                <a:latin typeface="Calibri"/>
                <a:ea typeface="+mn-ea"/>
                <a:cs typeface="Calibri"/>
              </a:rPr>
              <a:t>typical voice applications.  </a:t>
            </a:r>
            <a:r>
              <a:rPr kumimoji="0" sz="2800" b="0" i="0" u="none" strike="noStrike" kern="1200" cap="none" spc="-15" normalizeH="0" baseline="0" noProof="0" dirty="0">
                <a:ln>
                  <a:noFill/>
                </a:ln>
                <a:solidFill>
                  <a:prstClr val="black"/>
                </a:solidFill>
                <a:effectLst/>
                <a:uLnTx/>
                <a:uFillTx/>
                <a:latin typeface="Calibri"/>
                <a:ea typeface="+mn-ea"/>
                <a:cs typeface="Calibri"/>
              </a:rPr>
              <a:t>Customizing </a:t>
            </a:r>
            <a:r>
              <a:rPr kumimoji="0" sz="2800" b="0" i="0" u="none" strike="noStrike" kern="1200" cap="none" spc="-5" normalizeH="0" baseline="0" noProof="0" dirty="0">
                <a:ln>
                  <a:noFill/>
                </a:ln>
                <a:solidFill>
                  <a:prstClr val="black"/>
                </a:solidFill>
                <a:effectLst/>
                <a:uLnTx/>
                <a:uFillTx/>
                <a:latin typeface="Calibri"/>
                <a:ea typeface="+mn-ea"/>
                <a:cs typeface="Calibri"/>
              </a:rPr>
              <a:t>the language model will enable the </a:t>
            </a:r>
            <a:r>
              <a:rPr kumimoji="0" sz="2800" b="0" i="0" u="none" strike="noStrike" kern="1200" cap="none" spc="-30" normalizeH="0" baseline="0" noProof="0" dirty="0">
                <a:ln>
                  <a:noFill/>
                </a:ln>
                <a:solidFill>
                  <a:prstClr val="black"/>
                </a:solidFill>
                <a:effectLst/>
                <a:uLnTx/>
                <a:uFillTx/>
                <a:latin typeface="Calibri"/>
                <a:ea typeface="+mn-ea"/>
                <a:cs typeface="Calibri"/>
              </a:rPr>
              <a:t>system </a:t>
            </a:r>
            <a:r>
              <a:rPr kumimoji="0" sz="2800" b="0" i="0" u="none" strike="noStrike" kern="1200" cap="none" spc="-20" normalizeH="0" baseline="0" noProof="0" dirty="0">
                <a:ln>
                  <a:noFill/>
                </a:ln>
                <a:solidFill>
                  <a:prstClr val="black"/>
                </a:solidFill>
                <a:effectLst/>
                <a:uLnTx/>
                <a:uFillTx/>
                <a:latin typeface="Calibri"/>
                <a:ea typeface="+mn-ea"/>
                <a:cs typeface="Calibri"/>
              </a:rPr>
              <a:t>to </a:t>
            </a:r>
            <a:r>
              <a:rPr kumimoji="0" sz="2800" b="0" i="0" u="none" strike="noStrike" kern="1200" cap="none" spc="-5" normalizeH="0" baseline="0" noProof="0" dirty="0">
                <a:ln>
                  <a:noFill/>
                </a:ln>
                <a:solidFill>
                  <a:prstClr val="black"/>
                </a:solidFill>
                <a:effectLst/>
                <a:uLnTx/>
                <a:uFillTx/>
                <a:latin typeface="Calibri"/>
                <a:ea typeface="+mn-ea"/>
                <a:cs typeface="Calibri"/>
              </a:rPr>
              <a:t>learn</a:t>
            </a:r>
            <a:r>
              <a:rPr kumimoji="0" sz="2800" b="0" i="0" u="none" strike="noStrike" kern="1200" cap="none" spc="155" normalizeH="0" baseline="0" noProof="0" dirty="0">
                <a:ln>
                  <a:noFill/>
                </a:ln>
                <a:solidFill>
                  <a:prstClr val="black"/>
                </a:solidFill>
                <a:effectLst/>
                <a:uLnTx/>
                <a:uFillTx/>
                <a:latin typeface="Calibri"/>
                <a:ea typeface="+mn-ea"/>
                <a:cs typeface="Calibri"/>
              </a:rPr>
              <a:t> </a:t>
            </a:r>
            <a:r>
              <a:rPr kumimoji="0" sz="2800" b="0" i="0" u="none" strike="noStrike" kern="1200" cap="none" spc="-10" normalizeH="0" baseline="0" noProof="0" dirty="0">
                <a:ln>
                  <a:noFill/>
                </a:ln>
                <a:solidFill>
                  <a:prstClr val="black"/>
                </a:solidFill>
                <a:effectLst/>
                <a:uLnTx/>
                <a:uFillTx/>
                <a:latin typeface="Calibri"/>
                <a:ea typeface="+mn-ea"/>
                <a:cs typeface="Calibri"/>
              </a:rPr>
              <a:t>this</a:t>
            </a:r>
            <a:endParaRPr kumimoji="0" sz="2800" b="0" i="0" u="none" strike="noStrike" kern="1200" cap="none" spc="0" normalizeH="0" baseline="0" noProof="0">
              <a:ln>
                <a:noFill/>
              </a:ln>
              <a:solidFill>
                <a:prstClr val="black"/>
              </a:solidFill>
              <a:effectLst/>
              <a:uLnTx/>
              <a:uFillTx/>
              <a:latin typeface="Calibri"/>
              <a:ea typeface="+mn-ea"/>
              <a:cs typeface="Calibri"/>
            </a:endParaRPr>
          </a:p>
          <a:p>
            <a:pPr marL="241300" marR="1310005" lvl="0" indent="-228600" algn="l" defTabSz="914400" rtl="0" eaLnBrk="1" fontAlgn="auto" latinLnBrk="0" hangingPunct="1">
              <a:lnSpc>
                <a:spcPts val="2690"/>
              </a:lnSpc>
              <a:spcBef>
                <a:spcPts val="975"/>
              </a:spcBef>
              <a:spcAft>
                <a:spcPts val="0"/>
              </a:spcAft>
              <a:buClr>
                <a:srgbClr val="000000"/>
              </a:buClr>
              <a:buSzTx/>
              <a:buFont typeface="Arial"/>
              <a:buChar char="•"/>
              <a:tabLst>
                <a:tab pos="241300" algn="l"/>
              </a:tabLst>
              <a:defRPr/>
            </a:pPr>
            <a:r>
              <a:rPr kumimoji="0" sz="2800" b="0" i="0" u="heavy" strike="noStrike" kern="1200" cap="none" spc="-20" normalizeH="0" baseline="0" noProof="0" dirty="0">
                <a:ln>
                  <a:noFill/>
                </a:ln>
                <a:solidFill>
                  <a:srgbClr val="0462C1"/>
                </a:solidFill>
                <a:effectLst/>
                <a:uLnTx/>
                <a:uFill>
                  <a:solidFill>
                    <a:srgbClr val="0462C1"/>
                  </a:solidFill>
                </a:uFill>
                <a:latin typeface="Calibri"/>
                <a:ea typeface="+mn-ea"/>
                <a:cs typeface="Calibri"/>
                <a:hlinkClick r:id="rId3"/>
              </a:rPr>
              <a:t>For </a:t>
            </a:r>
            <a:r>
              <a:rPr kumimoji="0" sz="2800" b="0" i="0" u="heavy" strike="noStrike" kern="1200" cap="none" spc="-10" normalizeH="0" baseline="0" noProof="0" dirty="0">
                <a:ln>
                  <a:noFill/>
                </a:ln>
                <a:solidFill>
                  <a:srgbClr val="0462C1"/>
                </a:solidFill>
                <a:effectLst/>
                <a:uLnTx/>
                <a:uFill>
                  <a:solidFill>
                    <a:srgbClr val="0462C1"/>
                  </a:solidFill>
                </a:uFill>
                <a:latin typeface="Calibri"/>
                <a:ea typeface="+mn-ea"/>
                <a:cs typeface="Calibri"/>
                <a:hlinkClick r:id="rId3"/>
              </a:rPr>
              <a:t>more: </a:t>
            </a:r>
            <a:r>
              <a:rPr kumimoji="0" sz="2800" b="0" i="0" u="heavy" strike="noStrike" kern="1200" cap="none" spc="-15" normalizeH="0" baseline="0" noProof="0" dirty="0">
                <a:ln>
                  <a:noFill/>
                </a:ln>
                <a:solidFill>
                  <a:srgbClr val="0462C1"/>
                </a:solidFill>
                <a:effectLst/>
                <a:uLnTx/>
                <a:uFill>
                  <a:solidFill>
                    <a:srgbClr val="0462C1"/>
                  </a:solidFill>
                </a:uFill>
                <a:latin typeface="Calibri"/>
                <a:ea typeface="+mn-ea"/>
                <a:cs typeface="Calibri"/>
                <a:hlinkClick r:id="rId3"/>
              </a:rPr>
              <a:t>https://docs.microsoft.com/zh-cn/azure/cognitive-  </a:t>
            </a:r>
            <a:r>
              <a:rPr kumimoji="0" sz="2800" b="0" i="0" u="heavy" strike="noStrike" kern="1200" cap="none" spc="-5" normalizeH="0" baseline="0" noProof="0" dirty="0">
                <a:ln>
                  <a:noFill/>
                </a:ln>
                <a:solidFill>
                  <a:srgbClr val="0462C1"/>
                </a:solidFill>
                <a:effectLst/>
                <a:uLnTx/>
                <a:uFill>
                  <a:solidFill>
                    <a:srgbClr val="0462C1"/>
                  </a:solidFill>
                </a:uFill>
                <a:latin typeface="Calibri"/>
                <a:ea typeface="+mn-ea"/>
                <a:cs typeface="Calibri"/>
                <a:hlinkClick r:id="rId3"/>
              </a:rPr>
              <a:t>services/Custom-Speech-Service/Home</a:t>
            </a:r>
            <a:endParaRPr kumimoji="0" sz="2800" b="0" i="0" u="none" strike="noStrike" kern="1200" cap="none" spc="0" normalizeH="0" baseline="0" noProof="0">
              <a:ln>
                <a:noFill/>
              </a:ln>
              <a:solidFill>
                <a:prstClr val="black"/>
              </a:solidFill>
              <a:effectLst/>
              <a:uLnTx/>
              <a:uFillTx/>
              <a:latin typeface="Calibri"/>
              <a:ea typeface="+mn-ea"/>
              <a:cs typeface="Calibri"/>
            </a:endParaRPr>
          </a:p>
        </p:txBody>
      </p:sp>
      <p:sp>
        <p:nvSpPr>
          <p:cNvPr id="3" name="object 3"/>
          <p:cNvSpPr/>
          <p:nvPr/>
        </p:nvSpPr>
        <p:spPr>
          <a:xfrm>
            <a:off x="443483" y="381000"/>
            <a:ext cx="5871210" cy="68427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4582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2048" y="1537842"/>
            <a:ext cx="11266805" cy="4930775"/>
          </a:xfrm>
          <a:prstGeom prst="rect">
            <a:avLst/>
          </a:prstGeom>
        </p:spPr>
        <p:txBody>
          <a:bodyPr vert="horz" wrap="square" lIns="0" tIns="97155" rIns="0" bIns="0" rtlCol="0">
            <a:spAutoFit/>
          </a:bodyPr>
          <a:lstStyle/>
          <a:p>
            <a:pPr marL="241300" marR="212725" lvl="0" indent="-228600" algn="l" defTabSz="914400" rtl="0" eaLnBrk="1" fontAlgn="auto" latinLnBrk="0" hangingPunct="1">
              <a:lnSpc>
                <a:spcPct val="80000"/>
              </a:lnSpc>
              <a:spcBef>
                <a:spcPts val="765"/>
              </a:spcBef>
              <a:spcAft>
                <a:spcPts val="0"/>
              </a:spcAft>
              <a:buClrTx/>
              <a:buSzTx/>
              <a:buFont typeface="Arial"/>
              <a:buChar char="•"/>
              <a:tabLst>
                <a:tab pos="241300" algn="l"/>
              </a:tabLst>
              <a:defRPr/>
            </a:pPr>
            <a:r>
              <a:rPr kumimoji="0" sz="2800" b="0" i="0" u="none" strike="noStrike" kern="1200" cap="none" spc="-25" normalizeH="0" baseline="0" noProof="0" dirty="0">
                <a:ln>
                  <a:noFill/>
                </a:ln>
                <a:solidFill>
                  <a:prstClr val="black"/>
                </a:solidFill>
                <a:effectLst/>
                <a:uLnTx/>
                <a:uFillTx/>
                <a:latin typeface="Calibri"/>
                <a:ea typeface="+mn-ea"/>
                <a:cs typeface="Calibri"/>
              </a:rPr>
              <a:t>Welcome </a:t>
            </a:r>
            <a:r>
              <a:rPr kumimoji="0" sz="2800" b="0" i="0" u="none" strike="noStrike" kern="1200" cap="none" spc="-20" normalizeH="0" baseline="0" noProof="0" dirty="0">
                <a:ln>
                  <a:noFill/>
                </a:ln>
                <a:solidFill>
                  <a:prstClr val="black"/>
                </a:solidFill>
                <a:effectLst/>
                <a:uLnTx/>
                <a:uFillTx/>
                <a:latin typeface="Calibri"/>
                <a:ea typeface="+mn-ea"/>
                <a:cs typeface="Calibri"/>
              </a:rPr>
              <a:t>to </a:t>
            </a:r>
            <a:r>
              <a:rPr kumimoji="0" sz="2800" b="0" i="0" u="none" strike="noStrike" kern="1200" cap="none" spc="-5" normalizeH="0" baseline="0" noProof="0" dirty="0">
                <a:ln>
                  <a:noFill/>
                </a:ln>
                <a:solidFill>
                  <a:prstClr val="black"/>
                </a:solidFill>
                <a:effectLst/>
                <a:uLnTx/>
                <a:uFillTx/>
                <a:latin typeface="Calibri"/>
                <a:ea typeface="+mn-ea"/>
                <a:cs typeface="Calibri"/>
              </a:rPr>
              <a:t>the </a:t>
            </a:r>
            <a:r>
              <a:rPr kumimoji="0" sz="2800" b="0" i="0" u="none" strike="noStrike" kern="1200" cap="none" spc="-15" normalizeH="0" baseline="0" noProof="0" dirty="0">
                <a:ln>
                  <a:noFill/>
                </a:ln>
                <a:solidFill>
                  <a:prstClr val="black"/>
                </a:solidFill>
                <a:effectLst/>
                <a:uLnTx/>
                <a:uFillTx/>
                <a:latin typeface="Calibri"/>
                <a:ea typeface="+mn-ea"/>
                <a:cs typeface="Calibri"/>
              </a:rPr>
              <a:t>Microsoft </a:t>
            </a:r>
            <a:r>
              <a:rPr kumimoji="0" sz="2800" b="0" i="0" u="none" strike="noStrike" kern="1200" cap="none" spc="-20" normalizeH="0" baseline="0" noProof="0" dirty="0">
                <a:ln>
                  <a:noFill/>
                </a:ln>
                <a:solidFill>
                  <a:prstClr val="black"/>
                </a:solidFill>
                <a:effectLst/>
                <a:uLnTx/>
                <a:uFillTx/>
                <a:latin typeface="Calibri"/>
                <a:ea typeface="+mn-ea"/>
                <a:cs typeface="Calibri"/>
              </a:rPr>
              <a:t>Speaker </a:t>
            </a:r>
            <a:r>
              <a:rPr kumimoji="0" sz="2800" b="0" i="0" u="none" strike="noStrike" kern="1200" cap="none" spc="-15" normalizeH="0" baseline="0" noProof="0" dirty="0">
                <a:ln>
                  <a:noFill/>
                </a:ln>
                <a:solidFill>
                  <a:prstClr val="black"/>
                </a:solidFill>
                <a:effectLst/>
                <a:uLnTx/>
                <a:uFillTx/>
                <a:latin typeface="Calibri"/>
                <a:ea typeface="+mn-ea"/>
                <a:cs typeface="Calibri"/>
              </a:rPr>
              <a:t>Recognition </a:t>
            </a:r>
            <a:r>
              <a:rPr kumimoji="0" sz="2800" b="0" i="0" u="none" strike="noStrike" kern="1200" cap="none" spc="-5" normalizeH="0" baseline="0" noProof="0" dirty="0">
                <a:ln>
                  <a:noFill/>
                </a:ln>
                <a:solidFill>
                  <a:prstClr val="black"/>
                </a:solidFill>
                <a:effectLst/>
                <a:uLnTx/>
                <a:uFillTx/>
                <a:latin typeface="Calibri"/>
                <a:ea typeface="+mn-ea"/>
                <a:cs typeface="Calibri"/>
              </a:rPr>
              <a:t>APIs. </a:t>
            </a:r>
            <a:r>
              <a:rPr kumimoji="0" sz="2800" b="0" i="0" u="none" strike="noStrike" kern="1200" cap="none" spc="-20" normalizeH="0" baseline="0" noProof="0" dirty="0">
                <a:ln>
                  <a:noFill/>
                </a:ln>
                <a:solidFill>
                  <a:prstClr val="black"/>
                </a:solidFill>
                <a:effectLst/>
                <a:uLnTx/>
                <a:uFillTx/>
                <a:latin typeface="Calibri"/>
                <a:ea typeface="+mn-ea"/>
                <a:cs typeface="Calibri"/>
              </a:rPr>
              <a:t>Speaker </a:t>
            </a:r>
            <a:r>
              <a:rPr kumimoji="0" sz="2800" b="0" i="0" u="none" strike="noStrike" kern="1200" cap="none" spc="-15" normalizeH="0" baseline="0" noProof="0" dirty="0">
                <a:ln>
                  <a:noFill/>
                </a:ln>
                <a:solidFill>
                  <a:prstClr val="black"/>
                </a:solidFill>
                <a:effectLst/>
                <a:uLnTx/>
                <a:uFillTx/>
                <a:latin typeface="Calibri"/>
                <a:ea typeface="+mn-ea"/>
                <a:cs typeface="Calibri"/>
              </a:rPr>
              <a:t>Recognition  </a:t>
            </a:r>
            <a:r>
              <a:rPr kumimoji="0" sz="2800" b="0" i="0" u="none" strike="noStrike" kern="1200" cap="none" spc="-5" normalizeH="0" baseline="0" noProof="0" dirty="0">
                <a:ln>
                  <a:noFill/>
                </a:ln>
                <a:solidFill>
                  <a:prstClr val="black"/>
                </a:solidFill>
                <a:effectLst/>
                <a:uLnTx/>
                <a:uFillTx/>
                <a:latin typeface="Calibri"/>
                <a:ea typeface="+mn-ea"/>
                <a:cs typeface="Calibri"/>
              </a:rPr>
              <a:t>APIs </a:t>
            </a:r>
            <a:r>
              <a:rPr kumimoji="0" sz="2800" b="0" i="0" u="none" strike="noStrike" kern="1200" cap="none" spc="-15" normalizeH="0" baseline="0" noProof="0" dirty="0">
                <a:ln>
                  <a:noFill/>
                </a:ln>
                <a:solidFill>
                  <a:prstClr val="black"/>
                </a:solidFill>
                <a:effectLst/>
                <a:uLnTx/>
                <a:uFillTx/>
                <a:latin typeface="Calibri"/>
                <a:ea typeface="+mn-ea"/>
                <a:cs typeface="Calibri"/>
              </a:rPr>
              <a:t>are </a:t>
            </a:r>
            <a:r>
              <a:rPr kumimoji="0" sz="2800" b="0" i="0" u="none" strike="noStrike" kern="1200" cap="none" spc="-5" normalizeH="0" baseline="0" noProof="0" dirty="0">
                <a:ln>
                  <a:noFill/>
                </a:ln>
                <a:solidFill>
                  <a:prstClr val="black"/>
                </a:solidFill>
                <a:effectLst/>
                <a:uLnTx/>
                <a:uFillTx/>
                <a:latin typeface="Calibri"/>
                <a:ea typeface="+mn-ea"/>
                <a:cs typeface="Calibri"/>
              </a:rPr>
              <a:t>cloud-based APIs </a:t>
            </a:r>
            <a:r>
              <a:rPr kumimoji="0" sz="2800" b="0" i="0" u="none" strike="noStrike" kern="1200" cap="none" spc="-10" normalizeH="0" baseline="0" noProof="0" dirty="0">
                <a:ln>
                  <a:noFill/>
                </a:ln>
                <a:solidFill>
                  <a:prstClr val="black"/>
                </a:solidFill>
                <a:effectLst/>
                <a:uLnTx/>
                <a:uFillTx/>
                <a:latin typeface="Calibri"/>
                <a:ea typeface="+mn-ea"/>
                <a:cs typeface="Calibri"/>
              </a:rPr>
              <a:t>that </a:t>
            </a:r>
            <a:r>
              <a:rPr kumimoji="0" sz="2800" b="0" i="0" u="none" strike="noStrike" kern="1200" cap="none" spc="-15" normalizeH="0" baseline="0" noProof="0" dirty="0">
                <a:ln>
                  <a:noFill/>
                </a:ln>
                <a:solidFill>
                  <a:prstClr val="black"/>
                </a:solidFill>
                <a:effectLst/>
                <a:uLnTx/>
                <a:uFillTx/>
                <a:latin typeface="Calibri"/>
                <a:ea typeface="+mn-ea"/>
                <a:cs typeface="Calibri"/>
              </a:rPr>
              <a:t>provide </a:t>
            </a:r>
            <a:r>
              <a:rPr kumimoji="0" sz="2800" b="0" i="0" u="none" strike="noStrike" kern="1200" cap="none" spc="-5" normalizeH="0" baseline="0" noProof="0" dirty="0">
                <a:ln>
                  <a:noFill/>
                </a:ln>
                <a:solidFill>
                  <a:prstClr val="black"/>
                </a:solidFill>
                <a:effectLst/>
                <a:uLnTx/>
                <a:uFillTx/>
                <a:latin typeface="Calibri"/>
                <a:ea typeface="+mn-ea"/>
                <a:cs typeface="Calibri"/>
              </a:rPr>
              <a:t>the </a:t>
            </a:r>
            <a:r>
              <a:rPr kumimoji="0" sz="2800" b="0" i="0" u="none" strike="noStrike" kern="1200" cap="none" spc="-10" normalizeH="0" baseline="0" noProof="0" dirty="0">
                <a:ln>
                  <a:noFill/>
                </a:ln>
                <a:solidFill>
                  <a:prstClr val="black"/>
                </a:solidFill>
                <a:effectLst/>
                <a:uLnTx/>
                <a:uFillTx/>
                <a:latin typeface="Calibri"/>
                <a:ea typeface="+mn-ea"/>
                <a:cs typeface="Calibri"/>
              </a:rPr>
              <a:t>most advanced algorithms </a:t>
            </a:r>
            <a:r>
              <a:rPr kumimoji="0" sz="2800" b="0" i="0" u="none" strike="noStrike" kern="1200" cap="none" spc="-30" normalizeH="0" baseline="0" noProof="0" dirty="0">
                <a:ln>
                  <a:noFill/>
                </a:ln>
                <a:solidFill>
                  <a:prstClr val="black"/>
                </a:solidFill>
                <a:effectLst/>
                <a:uLnTx/>
                <a:uFillTx/>
                <a:latin typeface="Calibri"/>
                <a:ea typeface="+mn-ea"/>
                <a:cs typeface="Calibri"/>
              </a:rPr>
              <a:t>for  </a:t>
            </a:r>
            <a:r>
              <a:rPr kumimoji="0" sz="2800" b="0" i="0" u="none" strike="noStrike" kern="1200" cap="none" spc="-20" normalizeH="0" baseline="0" noProof="0" dirty="0">
                <a:ln>
                  <a:noFill/>
                </a:ln>
                <a:solidFill>
                  <a:prstClr val="black"/>
                </a:solidFill>
                <a:effectLst/>
                <a:uLnTx/>
                <a:uFillTx/>
                <a:latin typeface="Calibri"/>
                <a:ea typeface="+mn-ea"/>
                <a:cs typeface="Calibri"/>
              </a:rPr>
              <a:t>speaker </a:t>
            </a:r>
            <a:r>
              <a:rPr kumimoji="0" sz="2800" b="0" i="0" u="none" strike="noStrike" kern="1200" cap="none" spc="-10" normalizeH="0" baseline="0" noProof="0" dirty="0">
                <a:ln>
                  <a:noFill/>
                </a:ln>
                <a:solidFill>
                  <a:prstClr val="black"/>
                </a:solidFill>
                <a:effectLst/>
                <a:uLnTx/>
                <a:uFillTx/>
                <a:latin typeface="Calibri"/>
                <a:ea typeface="+mn-ea"/>
                <a:cs typeface="Calibri"/>
              </a:rPr>
              <a:t>verification </a:t>
            </a:r>
            <a:r>
              <a:rPr kumimoji="0" sz="2800" b="0" i="0" u="none" strike="noStrike" kern="1200" cap="none" spc="-5" normalizeH="0" baseline="0" noProof="0" dirty="0">
                <a:ln>
                  <a:noFill/>
                </a:ln>
                <a:solidFill>
                  <a:prstClr val="black"/>
                </a:solidFill>
                <a:effectLst/>
                <a:uLnTx/>
                <a:uFillTx/>
                <a:latin typeface="Calibri"/>
                <a:ea typeface="+mn-ea"/>
                <a:cs typeface="Calibri"/>
              </a:rPr>
              <a:t>and </a:t>
            </a:r>
            <a:r>
              <a:rPr kumimoji="0" sz="2800" b="0" i="0" u="none" strike="noStrike" kern="1200" cap="none" spc="-20" normalizeH="0" baseline="0" noProof="0" dirty="0">
                <a:ln>
                  <a:noFill/>
                </a:ln>
                <a:solidFill>
                  <a:prstClr val="black"/>
                </a:solidFill>
                <a:effectLst/>
                <a:uLnTx/>
                <a:uFillTx/>
                <a:latin typeface="Calibri"/>
                <a:ea typeface="+mn-ea"/>
                <a:cs typeface="Calibri"/>
              </a:rPr>
              <a:t>speaker </a:t>
            </a:r>
            <a:r>
              <a:rPr kumimoji="0" sz="2800" b="0" i="0" u="none" strike="noStrike" kern="1200" cap="none" spc="-10" normalizeH="0" baseline="0" noProof="0" dirty="0">
                <a:ln>
                  <a:noFill/>
                </a:ln>
                <a:solidFill>
                  <a:prstClr val="black"/>
                </a:solidFill>
                <a:effectLst/>
                <a:uLnTx/>
                <a:uFillTx/>
                <a:latin typeface="Calibri"/>
                <a:ea typeface="+mn-ea"/>
                <a:cs typeface="Calibri"/>
              </a:rPr>
              <a:t>identification. </a:t>
            </a:r>
            <a:r>
              <a:rPr kumimoji="0" sz="2800" b="0" i="0" u="none" strike="noStrike" kern="1200" cap="none" spc="-20" normalizeH="0" baseline="0" noProof="0" dirty="0">
                <a:ln>
                  <a:noFill/>
                </a:ln>
                <a:solidFill>
                  <a:prstClr val="black"/>
                </a:solidFill>
                <a:effectLst/>
                <a:uLnTx/>
                <a:uFillTx/>
                <a:latin typeface="Calibri"/>
                <a:ea typeface="+mn-ea"/>
                <a:cs typeface="Calibri"/>
              </a:rPr>
              <a:t>Speaker </a:t>
            </a:r>
            <a:r>
              <a:rPr kumimoji="0" sz="2800" b="0" i="0" u="none" strike="noStrike" kern="1200" cap="none" spc="-15" normalizeH="0" baseline="0" noProof="0" dirty="0">
                <a:ln>
                  <a:noFill/>
                </a:ln>
                <a:solidFill>
                  <a:prstClr val="black"/>
                </a:solidFill>
                <a:effectLst/>
                <a:uLnTx/>
                <a:uFillTx/>
                <a:latin typeface="Calibri"/>
                <a:ea typeface="+mn-ea"/>
                <a:cs typeface="Calibri"/>
              </a:rPr>
              <a:t>Recognition </a:t>
            </a:r>
            <a:r>
              <a:rPr kumimoji="0" sz="2800" b="0" i="0" u="none" strike="noStrike" kern="1200" cap="none" spc="-10" normalizeH="0" baseline="0" noProof="0" dirty="0">
                <a:ln>
                  <a:noFill/>
                </a:ln>
                <a:solidFill>
                  <a:prstClr val="black"/>
                </a:solidFill>
                <a:effectLst/>
                <a:uLnTx/>
                <a:uFillTx/>
                <a:latin typeface="Calibri"/>
                <a:ea typeface="+mn-ea"/>
                <a:cs typeface="Calibri"/>
              </a:rPr>
              <a:t>can be  divided </a:t>
            </a:r>
            <a:r>
              <a:rPr kumimoji="0" sz="2800" b="0" i="0" u="none" strike="noStrike" kern="1200" cap="none" spc="-20" normalizeH="0" baseline="0" noProof="0" dirty="0">
                <a:ln>
                  <a:noFill/>
                </a:ln>
                <a:solidFill>
                  <a:prstClr val="black"/>
                </a:solidFill>
                <a:effectLst/>
                <a:uLnTx/>
                <a:uFillTx/>
                <a:latin typeface="Calibri"/>
                <a:ea typeface="+mn-ea"/>
                <a:cs typeface="Calibri"/>
              </a:rPr>
              <a:t>into </a:t>
            </a:r>
            <a:r>
              <a:rPr kumimoji="0" sz="2800" b="0" i="0" u="none" strike="noStrike" kern="1200" cap="none" spc="-10" normalizeH="0" baseline="0" noProof="0" dirty="0">
                <a:ln>
                  <a:noFill/>
                </a:ln>
                <a:solidFill>
                  <a:prstClr val="black"/>
                </a:solidFill>
                <a:effectLst/>
                <a:uLnTx/>
                <a:uFillTx/>
                <a:latin typeface="Calibri"/>
                <a:ea typeface="+mn-ea"/>
                <a:cs typeface="Calibri"/>
              </a:rPr>
              <a:t>two </a:t>
            </a:r>
            <a:r>
              <a:rPr kumimoji="0" sz="2800" b="0" i="0" u="none" strike="noStrike" kern="1200" cap="none" spc="-15" normalizeH="0" baseline="0" noProof="0" dirty="0">
                <a:ln>
                  <a:noFill/>
                </a:ln>
                <a:solidFill>
                  <a:prstClr val="black"/>
                </a:solidFill>
                <a:effectLst/>
                <a:uLnTx/>
                <a:uFillTx/>
                <a:latin typeface="Calibri"/>
                <a:ea typeface="+mn-ea"/>
                <a:cs typeface="Calibri"/>
              </a:rPr>
              <a:t>categories: </a:t>
            </a:r>
            <a:r>
              <a:rPr kumimoji="0" sz="2800" b="0" i="0" u="none" strike="noStrike" kern="1200" cap="none" spc="-20" normalizeH="0" baseline="0" noProof="0" dirty="0">
                <a:ln>
                  <a:noFill/>
                </a:ln>
                <a:solidFill>
                  <a:prstClr val="black"/>
                </a:solidFill>
                <a:effectLst/>
                <a:uLnTx/>
                <a:uFillTx/>
                <a:latin typeface="Calibri"/>
                <a:ea typeface="+mn-ea"/>
                <a:cs typeface="Calibri"/>
              </a:rPr>
              <a:t>speaker </a:t>
            </a:r>
            <a:r>
              <a:rPr kumimoji="0" sz="2800" b="0" i="0" u="none" strike="noStrike" kern="1200" cap="none" spc="-10" normalizeH="0" baseline="0" noProof="0" dirty="0">
                <a:ln>
                  <a:noFill/>
                </a:ln>
                <a:solidFill>
                  <a:prstClr val="black"/>
                </a:solidFill>
                <a:effectLst/>
                <a:uLnTx/>
                <a:uFillTx/>
                <a:latin typeface="Calibri"/>
                <a:ea typeface="+mn-ea"/>
                <a:cs typeface="Calibri"/>
              </a:rPr>
              <a:t>verification </a:t>
            </a:r>
            <a:r>
              <a:rPr kumimoji="0" sz="2800" b="0" i="0" u="none" strike="noStrike" kern="1200" cap="none" spc="-5" normalizeH="0" baseline="0" noProof="0" dirty="0">
                <a:ln>
                  <a:noFill/>
                </a:ln>
                <a:solidFill>
                  <a:prstClr val="black"/>
                </a:solidFill>
                <a:effectLst/>
                <a:uLnTx/>
                <a:uFillTx/>
                <a:latin typeface="Calibri"/>
                <a:ea typeface="+mn-ea"/>
                <a:cs typeface="Calibri"/>
              </a:rPr>
              <a:t>and </a:t>
            </a:r>
            <a:r>
              <a:rPr kumimoji="0" sz="2800" b="0" i="0" u="none" strike="noStrike" kern="1200" cap="none" spc="-20" normalizeH="0" baseline="0" noProof="0" dirty="0">
                <a:ln>
                  <a:noFill/>
                </a:ln>
                <a:solidFill>
                  <a:prstClr val="black"/>
                </a:solidFill>
                <a:effectLst/>
                <a:uLnTx/>
                <a:uFillTx/>
                <a:latin typeface="Calibri"/>
                <a:ea typeface="+mn-ea"/>
                <a:cs typeface="Calibri"/>
              </a:rPr>
              <a:t>speaker</a:t>
            </a:r>
            <a:r>
              <a:rPr kumimoji="0" sz="2800" b="0" i="0" u="none" strike="noStrike" kern="1200" cap="none" spc="135" normalizeH="0" baseline="0" noProof="0" dirty="0">
                <a:ln>
                  <a:noFill/>
                </a:ln>
                <a:solidFill>
                  <a:prstClr val="black"/>
                </a:solidFill>
                <a:effectLst/>
                <a:uLnTx/>
                <a:uFillTx/>
                <a:latin typeface="Calibri"/>
                <a:ea typeface="+mn-ea"/>
                <a:cs typeface="Calibri"/>
              </a:rPr>
              <a:t> </a:t>
            </a:r>
            <a:r>
              <a:rPr kumimoji="0" sz="2800" b="0" i="0" u="none" strike="noStrike" kern="1200" cap="none" spc="-10" normalizeH="0" baseline="0" noProof="0" dirty="0">
                <a:ln>
                  <a:noFill/>
                </a:ln>
                <a:solidFill>
                  <a:prstClr val="black"/>
                </a:solidFill>
                <a:effectLst/>
                <a:uLnTx/>
                <a:uFillTx/>
                <a:latin typeface="Calibri"/>
                <a:ea typeface="+mn-ea"/>
                <a:cs typeface="Calibri"/>
              </a:rPr>
              <a:t>identification.</a:t>
            </a:r>
            <a:endParaRPr kumimoji="0" sz="2800" b="0" i="0" u="none" strike="noStrike" kern="1200" cap="none" spc="0" normalizeH="0" baseline="0" noProof="0">
              <a:ln>
                <a:noFill/>
              </a:ln>
              <a:solidFill>
                <a:prstClr val="black"/>
              </a:solidFill>
              <a:effectLst/>
              <a:uLnTx/>
              <a:uFillTx/>
              <a:latin typeface="Calibri"/>
              <a:ea typeface="+mn-ea"/>
              <a:cs typeface="Calibri"/>
            </a:endParaRPr>
          </a:p>
          <a:p>
            <a:pPr marL="241300" marR="1242695" lvl="0" indent="-228600" algn="l" defTabSz="914400" rtl="0" eaLnBrk="1" fontAlgn="auto" latinLnBrk="0" hangingPunct="1">
              <a:lnSpc>
                <a:spcPct val="80000"/>
              </a:lnSpc>
              <a:spcBef>
                <a:spcPts val="994"/>
              </a:spcBef>
              <a:spcAft>
                <a:spcPts val="0"/>
              </a:spcAft>
              <a:buClrTx/>
              <a:buSzTx/>
              <a:buFont typeface="Arial"/>
              <a:buChar char="•"/>
              <a:tabLst>
                <a:tab pos="241300" algn="l"/>
              </a:tabLst>
              <a:defRPr/>
            </a:pPr>
            <a:r>
              <a:rPr kumimoji="0" sz="2800" b="0" i="0" u="none" strike="noStrike" kern="1200" cap="none" spc="-15" normalizeH="0" baseline="0" noProof="0" dirty="0">
                <a:ln>
                  <a:noFill/>
                </a:ln>
                <a:solidFill>
                  <a:prstClr val="black"/>
                </a:solidFill>
                <a:effectLst/>
                <a:uLnTx/>
                <a:uFillTx/>
                <a:latin typeface="Calibri"/>
                <a:ea typeface="+mn-ea"/>
                <a:cs typeface="Calibri"/>
              </a:rPr>
              <a:t>Enrollment </a:t>
            </a:r>
            <a:r>
              <a:rPr kumimoji="0" sz="2800" b="0" i="0" u="none" strike="noStrike" kern="1200" cap="none" spc="-25" normalizeH="0" baseline="0" noProof="0" dirty="0">
                <a:ln>
                  <a:noFill/>
                </a:ln>
                <a:solidFill>
                  <a:prstClr val="black"/>
                </a:solidFill>
                <a:effectLst/>
                <a:uLnTx/>
                <a:uFillTx/>
                <a:latin typeface="Calibri"/>
                <a:ea typeface="+mn-ea"/>
                <a:cs typeface="Calibri"/>
              </a:rPr>
              <a:t>for </a:t>
            </a:r>
            <a:r>
              <a:rPr kumimoji="0" sz="2800" b="1" i="0" u="none" strike="noStrike" kern="1200" cap="none" spc="-15" normalizeH="0" baseline="0" noProof="0" dirty="0">
                <a:ln>
                  <a:noFill/>
                </a:ln>
                <a:solidFill>
                  <a:prstClr val="black"/>
                </a:solidFill>
                <a:effectLst/>
                <a:uLnTx/>
                <a:uFillTx/>
                <a:latin typeface="Calibri"/>
                <a:ea typeface="+mn-ea"/>
                <a:cs typeface="Calibri"/>
              </a:rPr>
              <a:t>speaker </a:t>
            </a:r>
            <a:r>
              <a:rPr kumimoji="0" sz="2800" b="1" i="0" u="none" strike="noStrike" kern="1200" cap="none" spc="-10" normalizeH="0" baseline="0" noProof="0" dirty="0">
                <a:ln>
                  <a:noFill/>
                </a:ln>
                <a:solidFill>
                  <a:prstClr val="black"/>
                </a:solidFill>
                <a:effectLst/>
                <a:uLnTx/>
                <a:uFillTx/>
                <a:latin typeface="Calibri"/>
                <a:ea typeface="+mn-ea"/>
                <a:cs typeface="Calibri"/>
              </a:rPr>
              <a:t>verification </a:t>
            </a:r>
            <a:r>
              <a:rPr kumimoji="0" sz="2800" b="0" i="0" u="none" strike="noStrike" kern="1200" cap="none" spc="-5" normalizeH="0" baseline="0" noProof="0" dirty="0">
                <a:ln>
                  <a:noFill/>
                </a:ln>
                <a:solidFill>
                  <a:prstClr val="black"/>
                </a:solidFill>
                <a:effectLst/>
                <a:uLnTx/>
                <a:uFillTx/>
                <a:latin typeface="Calibri"/>
                <a:ea typeface="+mn-ea"/>
                <a:cs typeface="Calibri"/>
              </a:rPr>
              <a:t>is </a:t>
            </a:r>
            <a:r>
              <a:rPr kumimoji="0" sz="2800" b="0" i="0" u="none" strike="noStrike" kern="1200" cap="none" spc="-15" normalizeH="0" baseline="0" noProof="0" dirty="0">
                <a:ln>
                  <a:noFill/>
                </a:ln>
                <a:solidFill>
                  <a:prstClr val="black"/>
                </a:solidFill>
                <a:effectLst/>
                <a:uLnTx/>
                <a:uFillTx/>
                <a:latin typeface="Calibri"/>
                <a:ea typeface="+mn-ea"/>
                <a:cs typeface="Calibri"/>
              </a:rPr>
              <a:t>text-dependent, </a:t>
            </a:r>
            <a:r>
              <a:rPr kumimoji="0" sz="2800" b="0" i="0" u="none" strike="noStrike" kern="1200" cap="none" spc="-5" normalizeH="0" baseline="0" noProof="0" dirty="0">
                <a:ln>
                  <a:noFill/>
                </a:ln>
                <a:solidFill>
                  <a:prstClr val="black"/>
                </a:solidFill>
                <a:effectLst/>
                <a:uLnTx/>
                <a:uFillTx/>
                <a:latin typeface="Calibri"/>
                <a:ea typeface="+mn-ea"/>
                <a:cs typeface="Calibri"/>
              </a:rPr>
              <a:t>which means  </a:t>
            </a:r>
            <a:r>
              <a:rPr kumimoji="0" sz="2800" b="0" i="0" u="none" strike="noStrike" kern="1200" cap="none" spc="-25" normalizeH="0" baseline="0" noProof="0" dirty="0">
                <a:ln>
                  <a:noFill/>
                </a:ln>
                <a:solidFill>
                  <a:prstClr val="black"/>
                </a:solidFill>
                <a:effectLst/>
                <a:uLnTx/>
                <a:uFillTx/>
                <a:latin typeface="Calibri"/>
                <a:ea typeface="+mn-ea"/>
                <a:cs typeface="Calibri"/>
              </a:rPr>
              <a:t>speakers </a:t>
            </a:r>
            <a:r>
              <a:rPr kumimoji="0" sz="2800" b="0" i="0" u="none" strike="noStrike" kern="1200" cap="none" spc="-10" normalizeH="0" baseline="0" noProof="0" dirty="0">
                <a:ln>
                  <a:noFill/>
                </a:ln>
                <a:solidFill>
                  <a:prstClr val="black"/>
                </a:solidFill>
                <a:effectLst/>
                <a:uLnTx/>
                <a:uFillTx/>
                <a:latin typeface="Calibri"/>
                <a:ea typeface="+mn-ea"/>
                <a:cs typeface="Calibri"/>
              </a:rPr>
              <a:t>need </a:t>
            </a:r>
            <a:r>
              <a:rPr kumimoji="0" sz="2800" b="0" i="0" u="none" strike="noStrike" kern="1200" cap="none" spc="-20" normalizeH="0" baseline="0" noProof="0" dirty="0">
                <a:ln>
                  <a:noFill/>
                </a:ln>
                <a:solidFill>
                  <a:prstClr val="black"/>
                </a:solidFill>
                <a:effectLst/>
                <a:uLnTx/>
                <a:uFillTx/>
                <a:latin typeface="Calibri"/>
                <a:ea typeface="+mn-ea"/>
                <a:cs typeface="Calibri"/>
              </a:rPr>
              <a:t>to </a:t>
            </a:r>
            <a:r>
              <a:rPr kumimoji="0" sz="2800" b="0" i="0" u="none" strike="noStrike" kern="1200" cap="none" spc="-5" normalizeH="0" baseline="0" noProof="0" dirty="0">
                <a:ln>
                  <a:noFill/>
                </a:ln>
                <a:solidFill>
                  <a:prstClr val="black"/>
                </a:solidFill>
                <a:effectLst/>
                <a:uLnTx/>
                <a:uFillTx/>
                <a:latin typeface="Calibri"/>
                <a:ea typeface="+mn-ea"/>
                <a:cs typeface="Calibri"/>
              </a:rPr>
              <a:t>choose a </a:t>
            </a:r>
            <a:r>
              <a:rPr kumimoji="0" sz="2800" b="0" i="0" u="none" strike="noStrike" kern="1200" cap="none" spc="-10" normalizeH="0" baseline="0" noProof="0" dirty="0">
                <a:ln>
                  <a:noFill/>
                </a:ln>
                <a:solidFill>
                  <a:prstClr val="black"/>
                </a:solidFill>
                <a:effectLst/>
                <a:uLnTx/>
                <a:uFillTx/>
                <a:latin typeface="Calibri"/>
                <a:ea typeface="+mn-ea"/>
                <a:cs typeface="Calibri"/>
              </a:rPr>
              <a:t>specific pass </a:t>
            </a:r>
            <a:r>
              <a:rPr kumimoji="0" sz="2800" b="0" i="0" u="none" strike="noStrike" kern="1200" cap="none" spc="-20" normalizeH="0" baseline="0" noProof="0" dirty="0">
                <a:ln>
                  <a:noFill/>
                </a:ln>
                <a:solidFill>
                  <a:prstClr val="black"/>
                </a:solidFill>
                <a:effectLst/>
                <a:uLnTx/>
                <a:uFillTx/>
                <a:latin typeface="Calibri"/>
                <a:ea typeface="+mn-ea"/>
                <a:cs typeface="Calibri"/>
              </a:rPr>
              <a:t>phrase to </a:t>
            </a:r>
            <a:r>
              <a:rPr kumimoji="0" sz="2800" b="0" i="0" u="none" strike="noStrike" kern="1200" cap="none" spc="-10" normalizeH="0" baseline="0" noProof="0" dirty="0">
                <a:ln>
                  <a:noFill/>
                </a:ln>
                <a:solidFill>
                  <a:prstClr val="black"/>
                </a:solidFill>
                <a:effectLst/>
                <a:uLnTx/>
                <a:uFillTx/>
                <a:latin typeface="Calibri"/>
                <a:ea typeface="+mn-ea"/>
                <a:cs typeface="Calibri"/>
              </a:rPr>
              <a:t>use during both  </a:t>
            </a:r>
            <a:r>
              <a:rPr kumimoji="0" sz="2800" b="0" i="0" u="none" strike="noStrike" kern="1200" cap="none" spc="-15" normalizeH="0" baseline="0" noProof="0" dirty="0">
                <a:ln>
                  <a:noFill/>
                </a:ln>
                <a:solidFill>
                  <a:prstClr val="black"/>
                </a:solidFill>
                <a:effectLst/>
                <a:uLnTx/>
                <a:uFillTx/>
                <a:latin typeface="Calibri"/>
                <a:ea typeface="+mn-ea"/>
                <a:cs typeface="Calibri"/>
              </a:rPr>
              <a:t>enrollment </a:t>
            </a:r>
            <a:r>
              <a:rPr kumimoji="0" sz="2800" b="0" i="0" u="none" strike="noStrike" kern="1200" cap="none" spc="-5" normalizeH="0" baseline="0" noProof="0" dirty="0">
                <a:ln>
                  <a:noFill/>
                </a:ln>
                <a:solidFill>
                  <a:prstClr val="black"/>
                </a:solidFill>
                <a:effectLst/>
                <a:uLnTx/>
                <a:uFillTx/>
                <a:latin typeface="Calibri"/>
                <a:ea typeface="+mn-ea"/>
                <a:cs typeface="Calibri"/>
              </a:rPr>
              <a:t>and </a:t>
            </a:r>
            <a:r>
              <a:rPr kumimoji="0" sz="2800" b="0" i="0" u="none" strike="noStrike" kern="1200" cap="none" spc="-10" normalizeH="0" baseline="0" noProof="0" dirty="0">
                <a:ln>
                  <a:noFill/>
                </a:ln>
                <a:solidFill>
                  <a:prstClr val="black"/>
                </a:solidFill>
                <a:effectLst/>
                <a:uLnTx/>
                <a:uFillTx/>
                <a:latin typeface="Calibri"/>
                <a:ea typeface="+mn-ea"/>
                <a:cs typeface="Calibri"/>
              </a:rPr>
              <a:t>verification</a:t>
            </a:r>
            <a:r>
              <a:rPr kumimoji="0" sz="2800" b="0" i="0" u="none" strike="noStrike" kern="1200" cap="none" spc="45" normalizeH="0" baseline="0" noProof="0" dirty="0">
                <a:ln>
                  <a:noFill/>
                </a:ln>
                <a:solidFill>
                  <a:prstClr val="black"/>
                </a:solidFill>
                <a:effectLst/>
                <a:uLnTx/>
                <a:uFillTx/>
                <a:latin typeface="Calibri"/>
                <a:ea typeface="+mn-ea"/>
                <a:cs typeface="Calibri"/>
              </a:rPr>
              <a:t> </a:t>
            </a:r>
            <a:r>
              <a:rPr kumimoji="0" sz="2800" b="0" i="0" u="none" strike="noStrike" kern="1200" cap="none" spc="-10" normalizeH="0" baseline="0" noProof="0" dirty="0">
                <a:ln>
                  <a:noFill/>
                </a:ln>
                <a:solidFill>
                  <a:prstClr val="black"/>
                </a:solidFill>
                <a:effectLst/>
                <a:uLnTx/>
                <a:uFillTx/>
                <a:latin typeface="Calibri"/>
                <a:ea typeface="+mn-ea"/>
                <a:cs typeface="Calibri"/>
              </a:rPr>
              <a:t>phases.</a:t>
            </a:r>
            <a:endParaRPr kumimoji="0" sz="2800" b="0" i="0" u="none" strike="noStrike" kern="1200" cap="none" spc="0" normalizeH="0" baseline="0" noProof="0">
              <a:ln>
                <a:noFill/>
              </a:ln>
              <a:solidFill>
                <a:prstClr val="black"/>
              </a:solidFill>
              <a:effectLst/>
              <a:uLnTx/>
              <a:uFillTx/>
              <a:latin typeface="Calibri"/>
              <a:ea typeface="+mn-ea"/>
              <a:cs typeface="Calibri"/>
            </a:endParaRPr>
          </a:p>
          <a:p>
            <a:pPr marL="241300" marR="5080" lvl="0" indent="-228600" algn="l" defTabSz="914400" rtl="0" eaLnBrk="1" fontAlgn="auto" latinLnBrk="0" hangingPunct="1">
              <a:lnSpc>
                <a:spcPct val="80000"/>
              </a:lnSpc>
              <a:spcBef>
                <a:spcPts val="1010"/>
              </a:spcBef>
              <a:spcAft>
                <a:spcPts val="0"/>
              </a:spcAft>
              <a:buClrTx/>
              <a:buSzTx/>
              <a:buFont typeface="Arial"/>
              <a:buChar char="•"/>
              <a:tabLst>
                <a:tab pos="241300" algn="l"/>
              </a:tabLst>
              <a:defRPr/>
            </a:pPr>
            <a:r>
              <a:rPr kumimoji="0" sz="2800" b="0" i="0" u="none" strike="noStrike" kern="1200" cap="none" spc="-15" normalizeH="0" baseline="0" noProof="0" dirty="0">
                <a:ln>
                  <a:noFill/>
                </a:ln>
                <a:solidFill>
                  <a:prstClr val="black"/>
                </a:solidFill>
                <a:effectLst/>
                <a:uLnTx/>
                <a:uFillTx/>
                <a:latin typeface="Calibri"/>
                <a:ea typeface="+mn-ea"/>
                <a:cs typeface="Calibri"/>
              </a:rPr>
              <a:t>Enrollment </a:t>
            </a:r>
            <a:r>
              <a:rPr kumimoji="0" sz="2800" b="0" i="0" u="none" strike="noStrike" kern="1200" cap="none" spc="-25" normalizeH="0" baseline="0" noProof="0" dirty="0">
                <a:ln>
                  <a:noFill/>
                </a:ln>
                <a:solidFill>
                  <a:prstClr val="black"/>
                </a:solidFill>
                <a:effectLst/>
                <a:uLnTx/>
                <a:uFillTx/>
                <a:latin typeface="Calibri"/>
                <a:ea typeface="+mn-ea"/>
                <a:cs typeface="Calibri"/>
              </a:rPr>
              <a:t>for </a:t>
            </a:r>
            <a:r>
              <a:rPr kumimoji="0" sz="2800" b="1" i="0" u="none" strike="noStrike" kern="1200" cap="none" spc="-15" normalizeH="0" baseline="0" noProof="0" dirty="0">
                <a:ln>
                  <a:noFill/>
                </a:ln>
                <a:solidFill>
                  <a:prstClr val="black"/>
                </a:solidFill>
                <a:effectLst/>
                <a:uLnTx/>
                <a:uFillTx/>
                <a:latin typeface="Calibri"/>
                <a:ea typeface="+mn-ea"/>
                <a:cs typeface="Calibri"/>
              </a:rPr>
              <a:t>speaker </a:t>
            </a:r>
            <a:r>
              <a:rPr kumimoji="0" sz="2800" b="1" i="0" u="none" strike="noStrike" kern="1200" cap="none" spc="-10" normalizeH="0" baseline="0" noProof="0" dirty="0">
                <a:ln>
                  <a:noFill/>
                </a:ln>
                <a:solidFill>
                  <a:prstClr val="black"/>
                </a:solidFill>
                <a:effectLst/>
                <a:uLnTx/>
                <a:uFillTx/>
                <a:latin typeface="Calibri"/>
                <a:ea typeface="+mn-ea"/>
                <a:cs typeface="Calibri"/>
              </a:rPr>
              <a:t>identification </a:t>
            </a:r>
            <a:r>
              <a:rPr kumimoji="0" sz="2800" b="0" i="0" u="none" strike="noStrike" kern="1200" cap="none" spc="-5" normalizeH="0" baseline="0" noProof="0" dirty="0">
                <a:ln>
                  <a:noFill/>
                </a:ln>
                <a:solidFill>
                  <a:prstClr val="black"/>
                </a:solidFill>
                <a:effectLst/>
                <a:uLnTx/>
                <a:uFillTx/>
                <a:latin typeface="Calibri"/>
                <a:ea typeface="+mn-ea"/>
                <a:cs typeface="Calibri"/>
              </a:rPr>
              <a:t>is </a:t>
            </a:r>
            <a:r>
              <a:rPr kumimoji="0" sz="2800" b="0" i="0" u="none" strike="noStrike" kern="1200" cap="none" spc="-15" normalizeH="0" baseline="0" noProof="0" dirty="0">
                <a:ln>
                  <a:noFill/>
                </a:ln>
                <a:solidFill>
                  <a:prstClr val="black"/>
                </a:solidFill>
                <a:effectLst/>
                <a:uLnTx/>
                <a:uFillTx/>
                <a:latin typeface="Calibri"/>
                <a:ea typeface="+mn-ea"/>
                <a:cs typeface="Calibri"/>
              </a:rPr>
              <a:t>text-independent, </a:t>
            </a:r>
            <a:r>
              <a:rPr kumimoji="0" sz="2800" b="0" i="0" u="none" strike="noStrike" kern="1200" cap="none" spc="-5" normalizeH="0" baseline="0" noProof="0" dirty="0">
                <a:ln>
                  <a:noFill/>
                </a:ln>
                <a:solidFill>
                  <a:prstClr val="black"/>
                </a:solidFill>
                <a:effectLst/>
                <a:uLnTx/>
                <a:uFillTx/>
                <a:latin typeface="Calibri"/>
                <a:ea typeface="+mn-ea"/>
                <a:cs typeface="Calibri"/>
              </a:rPr>
              <a:t>which means </a:t>
            </a:r>
            <a:r>
              <a:rPr kumimoji="0" sz="2800" b="0" i="0" u="none" strike="noStrike" kern="1200" cap="none" spc="-10" normalizeH="0" baseline="0" noProof="0" dirty="0">
                <a:ln>
                  <a:noFill/>
                </a:ln>
                <a:solidFill>
                  <a:prstClr val="black"/>
                </a:solidFill>
                <a:effectLst/>
                <a:uLnTx/>
                <a:uFillTx/>
                <a:latin typeface="Calibri"/>
                <a:ea typeface="+mn-ea"/>
                <a:cs typeface="Calibri"/>
              </a:rPr>
              <a:t>that  </a:t>
            </a:r>
            <a:r>
              <a:rPr kumimoji="0" sz="2800" b="0" i="0" u="none" strike="noStrike" kern="1200" cap="none" spc="-15" normalizeH="0" baseline="0" noProof="0" dirty="0">
                <a:ln>
                  <a:noFill/>
                </a:ln>
                <a:solidFill>
                  <a:prstClr val="black"/>
                </a:solidFill>
                <a:effectLst/>
                <a:uLnTx/>
                <a:uFillTx/>
                <a:latin typeface="Calibri"/>
                <a:ea typeface="+mn-ea"/>
                <a:cs typeface="Calibri"/>
              </a:rPr>
              <a:t>there </a:t>
            </a:r>
            <a:r>
              <a:rPr kumimoji="0" sz="2800" b="0" i="0" u="none" strike="noStrike" kern="1200" cap="none" spc="-20" normalizeH="0" baseline="0" noProof="0" dirty="0">
                <a:ln>
                  <a:noFill/>
                </a:ln>
                <a:solidFill>
                  <a:prstClr val="black"/>
                </a:solidFill>
                <a:effectLst/>
                <a:uLnTx/>
                <a:uFillTx/>
                <a:latin typeface="Calibri"/>
                <a:ea typeface="+mn-ea"/>
                <a:cs typeface="Calibri"/>
              </a:rPr>
              <a:t>are </a:t>
            </a:r>
            <a:r>
              <a:rPr kumimoji="0" sz="2800" b="0" i="0" u="none" strike="noStrike" kern="1200" cap="none" spc="-10" normalizeH="0" baseline="0" noProof="0" dirty="0">
                <a:ln>
                  <a:noFill/>
                </a:ln>
                <a:solidFill>
                  <a:prstClr val="black"/>
                </a:solidFill>
                <a:effectLst/>
                <a:uLnTx/>
                <a:uFillTx/>
                <a:latin typeface="Calibri"/>
                <a:ea typeface="+mn-ea"/>
                <a:cs typeface="Calibri"/>
              </a:rPr>
              <a:t>no restrictions </a:t>
            </a:r>
            <a:r>
              <a:rPr kumimoji="0" sz="2800" b="0" i="0" u="none" strike="noStrike" kern="1200" cap="none" spc="-5" normalizeH="0" baseline="0" noProof="0" dirty="0">
                <a:ln>
                  <a:noFill/>
                </a:ln>
                <a:solidFill>
                  <a:prstClr val="black"/>
                </a:solidFill>
                <a:effectLst/>
                <a:uLnTx/>
                <a:uFillTx/>
                <a:latin typeface="Calibri"/>
                <a:ea typeface="+mn-ea"/>
                <a:cs typeface="Calibri"/>
              </a:rPr>
              <a:t>on </a:t>
            </a:r>
            <a:r>
              <a:rPr kumimoji="0" sz="2800" b="0" i="0" u="none" strike="noStrike" kern="1200" cap="none" spc="-10" normalizeH="0" baseline="0" noProof="0" dirty="0">
                <a:ln>
                  <a:noFill/>
                </a:ln>
                <a:solidFill>
                  <a:prstClr val="black"/>
                </a:solidFill>
                <a:effectLst/>
                <a:uLnTx/>
                <a:uFillTx/>
                <a:latin typeface="Calibri"/>
                <a:ea typeface="+mn-ea"/>
                <a:cs typeface="Calibri"/>
              </a:rPr>
              <a:t>what </a:t>
            </a:r>
            <a:r>
              <a:rPr kumimoji="0" sz="2800" b="0" i="0" u="none" strike="noStrike" kern="1200" cap="none" spc="-5" normalizeH="0" baseline="0" noProof="0" dirty="0">
                <a:ln>
                  <a:noFill/>
                </a:ln>
                <a:solidFill>
                  <a:prstClr val="black"/>
                </a:solidFill>
                <a:effectLst/>
                <a:uLnTx/>
                <a:uFillTx/>
                <a:latin typeface="Calibri"/>
                <a:ea typeface="+mn-ea"/>
                <a:cs typeface="Calibri"/>
              </a:rPr>
              <a:t>the </a:t>
            </a:r>
            <a:r>
              <a:rPr kumimoji="0" sz="2800" b="0" i="0" u="none" strike="noStrike" kern="1200" cap="none" spc="-20" normalizeH="0" baseline="0" noProof="0" dirty="0">
                <a:ln>
                  <a:noFill/>
                </a:ln>
                <a:solidFill>
                  <a:prstClr val="black"/>
                </a:solidFill>
                <a:effectLst/>
                <a:uLnTx/>
                <a:uFillTx/>
                <a:latin typeface="Calibri"/>
                <a:ea typeface="+mn-ea"/>
                <a:cs typeface="Calibri"/>
              </a:rPr>
              <a:t>speaker </a:t>
            </a:r>
            <a:r>
              <a:rPr kumimoji="0" sz="2800" b="0" i="0" u="none" strike="noStrike" kern="1200" cap="none" spc="-25" normalizeH="0" baseline="0" noProof="0" dirty="0">
                <a:ln>
                  <a:noFill/>
                </a:ln>
                <a:solidFill>
                  <a:prstClr val="black"/>
                </a:solidFill>
                <a:effectLst/>
                <a:uLnTx/>
                <a:uFillTx/>
                <a:latin typeface="Calibri"/>
                <a:ea typeface="+mn-ea"/>
                <a:cs typeface="Calibri"/>
              </a:rPr>
              <a:t>says </a:t>
            </a:r>
            <a:r>
              <a:rPr kumimoji="0" sz="2800" b="0" i="0" u="none" strike="noStrike" kern="1200" cap="none" spc="-5" normalizeH="0" baseline="0" noProof="0" dirty="0">
                <a:ln>
                  <a:noFill/>
                </a:ln>
                <a:solidFill>
                  <a:prstClr val="black"/>
                </a:solidFill>
                <a:effectLst/>
                <a:uLnTx/>
                <a:uFillTx/>
                <a:latin typeface="Calibri"/>
                <a:ea typeface="+mn-ea"/>
                <a:cs typeface="Calibri"/>
              </a:rPr>
              <a:t>in the audio. </a:t>
            </a:r>
            <a:r>
              <a:rPr kumimoji="0" sz="2800" b="0" i="0" u="none" strike="noStrike" kern="1200" cap="none" spc="-10" normalizeH="0" baseline="0" noProof="0" dirty="0">
                <a:ln>
                  <a:noFill/>
                </a:ln>
                <a:solidFill>
                  <a:prstClr val="black"/>
                </a:solidFill>
                <a:effectLst/>
                <a:uLnTx/>
                <a:uFillTx/>
                <a:latin typeface="Calibri"/>
                <a:ea typeface="+mn-ea"/>
                <a:cs typeface="Calibri"/>
              </a:rPr>
              <a:t>The  </a:t>
            </a:r>
            <a:r>
              <a:rPr kumimoji="0" sz="2800" b="0" i="0" u="none" strike="noStrike" kern="1200" cap="none" spc="-15" normalizeH="0" baseline="0" noProof="0" dirty="0">
                <a:ln>
                  <a:noFill/>
                </a:ln>
                <a:solidFill>
                  <a:prstClr val="black"/>
                </a:solidFill>
                <a:effectLst/>
                <a:uLnTx/>
                <a:uFillTx/>
                <a:latin typeface="Calibri"/>
                <a:ea typeface="+mn-ea"/>
                <a:cs typeface="Calibri"/>
              </a:rPr>
              <a:t>speaker's voice </a:t>
            </a:r>
            <a:r>
              <a:rPr kumimoji="0" sz="2800" b="0" i="0" u="none" strike="noStrike" kern="1200" cap="none" spc="-5" normalizeH="0" baseline="0" noProof="0" dirty="0">
                <a:ln>
                  <a:noFill/>
                </a:ln>
                <a:solidFill>
                  <a:prstClr val="black"/>
                </a:solidFill>
                <a:effectLst/>
                <a:uLnTx/>
                <a:uFillTx/>
                <a:latin typeface="Calibri"/>
                <a:ea typeface="+mn-ea"/>
                <a:cs typeface="Calibri"/>
              </a:rPr>
              <a:t>is </a:t>
            </a:r>
            <a:r>
              <a:rPr kumimoji="0" sz="2800" b="0" i="0" u="none" strike="noStrike" kern="1200" cap="none" spc="-20" normalizeH="0" baseline="0" noProof="0" dirty="0">
                <a:ln>
                  <a:noFill/>
                </a:ln>
                <a:solidFill>
                  <a:prstClr val="black"/>
                </a:solidFill>
                <a:effectLst/>
                <a:uLnTx/>
                <a:uFillTx/>
                <a:latin typeface="Calibri"/>
                <a:ea typeface="+mn-ea"/>
                <a:cs typeface="Calibri"/>
              </a:rPr>
              <a:t>recorded, </a:t>
            </a:r>
            <a:r>
              <a:rPr kumimoji="0" sz="2800" b="0" i="0" u="none" strike="noStrike" kern="1200" cap="none" spc="-5" normalizeH="0" baseline="0" noProof="0" dirty="0">
                <a:ln>
                  <a:noFill/>
                </a:ln>
                <a:solidFill>
                  <a:prstClr val="black"/>
                </a:solidFill>
                <a:effectLst/>
                <a:uLnTx/>
                <a:uFillTx/>
                <a:latin typeface="Calibri"/>
                <a:ea typeface="+mn-ea"/>
                <a:cs typeface="Calibri"/>
              </a:rPr>
              <a:t>and a </a:t>
            </a:r>
            <a:r>
              <a:rPr kumimoji="0" sz="2800" b="0" i="0" u="none" strike="noStrike" kern="1200" cap="none" spc="-10" normalizeH="0" baseline="0" noProof="0" dirty="0">
                <a:ln>
                  <a:noFill/>
                </a:ln>
                <a:solidFill>
                  <a:prstClr val="black"/>
                </a:solidFill>
                <a:effectLst/>
                <a:uLnTx/>
                <a:uFillTx/>
                <a:latin typeface="Calibri"/>
                <a:ea typeface="+mn-ea"/>
                <a:cs typeface="Calibri"/>
              </a:rPr>
              <a:t>number </a:t>
            </a:r>
            <a:r>
              <a:rPr kumimoji="0" sz="2800" b="0" i="0" u="none" strike="noStrike" kern="1200" cap="none" spc="-5" normalizeH="0" baseline="0" noProof="0" dirty="0">
                <a:ln>
                  <a:noFill/>
                </a:ln>
                <a:solidFill>
                  <a:prstClr val="black"/>
                </a:solidFill>
                <a:effectLst/>
                <a:uLnTx/>
                <a:uFillTx/>
                <a:latin typeface="Calibri"/>
                <a:ea typeface="+mn-ea"/>
                <a:cs typeface="Calibri"/>
              </a:rPr>
              <a:t>of </a:t>
            </a:r>
            <a:r>
              <a:rPr kumimoji="0" sz="2800" b="0" i="0" u="none" strike="noStrike" kern="1200" cap="none" spc="-20" normalizeH="0" baseline="0" noProof="0" dirty="0">
                <a:ln>
                  <a:noFill/>
                </a:ln>
                <a:solidFill>
                  <a:prstClr val="black"/>
                </a:solidFill>
                <a:effectLst/>
                <a:uLnTx/>
                <a:uFillTx/>
                <a:latin typeface="Calibri"/>
                <a:ea typeface="+mn-ea"/>
                <a:cs typeface="Calibri"/>
              </a:rPr>
              <a:t>features </a:t>
            </a:r>
            <a:r>
              <a:rPr kumimoji="0" sz="2800" b="0" i="0" u="none" strike="noStrike" kern="1200" cap="none" spc="-15" normalizeH="0" baseline="0" noProof="0" dirty="0">
                <a:ln>
                  <a:noFill/>
                </a:ln>
                <a:solidFill>
                  <a:prstClr val="black"/>
                </a:solidFill>
                <a:effectLst/>
                <a:uLnTx/>
                <a:uFillTx/>
                <a:latin typeface="Calibri"/>
                <a:ea typeface="+mn-ea"/>
                <a:cs typeface="Calibri"/>
              </a:rPr>
              <a:t>are </a:t>
            </a:r>
            <a:r>
              <a:rPr kumimoji="0" sz="2800" b="0" i="0" u="none" strike="noStrike" kern="1200" cap="none" spc="-20" normalizeH="0" baseline="0" noProof="0" dirty="0">
                <a:ln>
                  <a:noFill/>
                </a:ln>
                <a:solidFill>
                  <a:prstClr val="black"/>
                </a:solidFill>
                <a:effectLst/>
                <a:uLnTx/>
                <a:uFillTx/>
                <a:latin typeface="Calibri"/>
                <a:ea typeface="+mn-ea"/>
                <a:cs typeface="Calibri"/>
              </a:rPr>
              <a:t>extracted to form  </a:t>
            </a:r>
            <a:r>
              <a:rPr kumimoji="0" sz="2800" b="0" i="0" u="none" strike="noStrike" kern="1200" cap="none" spc="-5" normalizeH="0" baseline="0" noProof="0" dirty="0">
                <a:ln>
                  <a:noFill/>
                </a:ln>
                <a:solidFill>
                  <a:prstClr val="black"/>
                </a:solidFill>
                <a:effectLst/>
                <a:uLnTx/>
                <a:uFillTx/>
                <a:latin typeface="Calibri"/>
                <a:ea typeface="+mn-ea"/>
                <a:cs typeface="Calibri"/>
              </a:rPr>
              <a:t>a </a:t>
            </a:r>
            <a:r>
              <a:rPr kumimoji="0" sz="2800" b="0" i="0" u="none" strike="noStrike" kern="1200" cap="none" spc="-10" normalizeH="0" baseline="0" noProof="0" dirty="0">
                <a:ln>
                  <a:noFill/>
                </a:ln>
                <a:solidFill>
                  <a:prstClr val="black"/>
                </a:solidFill>
                <a:effectLst/>
                <a:uLnTx/>
                <a:uFillTx/>
                <a:latin typeface="Calibri"/>
                <a:ea typeface="+mn-ea"/>
                <a:cs typeface="Calibri"/>
              </a:rPr>
              <a:t>unique </a:t>
            </a:r>
            <a:r>
              <a:rPr kumimoji="0" sz="2800" b="0" i="0" u="none" strike="noStrike" kern="1200" cap="none" spc="-15" normalizeH="0" baseline="0" noProof="0" dirty="0">
                <a:ln>
                  <a:noFill/>
                </a:ln>
                <a:solidFill>
                  <a:prstClr val="black"/>
                </a:solidFill>
                <a:effectLst/>
                <a:uLnTx/>
                <a:uFillTx/>
                <a:latin typeface="Calibri"/>
                <a:ea typeface="+mn-ea"/>
                <a:cs typeface="Calibri"/>
              </a:rPr>
              <a:t>voice</a:t>
            </a:r>
            <a:r>
              <a:rPr kumimoji="0" sz="2800" b="0" i="0" u="none" strike="noStrike" kern="1200" cap="none" spc="25" normalizeH="0" baseline="0" noProof="0" dirty="0">
                <a:ln>
                  <a:noFill/>
                </a:ln>
                <a:solidFill>
                  <a:prstClr val="black"/>
                </a:solidFill>
                <a:effectLst/>
                <a:uLnTx/>
                <a:uFillTx/>
                <a:latin typeface="Calibri"/>
                <a:ea typeface="+mn-ea"/>
                <a:cs typeface="Calibri"/>
              </a:rPr>
              <a:t> </a:t>
            </a:r>
            <a:r>
              <a:rPr kumimoji="0" sz="2800" b="0" i="0" u="none" strike="noStrike" kern="1200" cap="none" spc="-15" normalizeH="0" baseline="0" noProof="0" dirty="0">
                <a:ln>
                  <a:noFill/>
                </a:ln>
                <a:solidFill>
                  <a:prstClr val="black"/>
                </a:solidFill>
                <a:effectLst/>
                <a:uLnTx/>
                <a:uFillTx/>
                <a:latin typeface="Calibri"/>
                <a:ea typeface="+mn-ea"/>
                <a:cs typeface="Calibri"/>
              </a:rPr>
              <a:t>signature.</a:t>
            </a:r>
            <a:endParaRPr kumimoji="0" sz="2800" b="0" i="0" u="none" strike="noStrike" kern="1200" cap="none" spc="0" normalizeH="0" baseline="0" noProof="0">
              <a:ln>
                <a:noFill/>
              </a:ln>
              <a:solidFill>
                <a:prstClr val="black"/>
              </a:solidFill>
              <a:effectLst/>
              <a:uLnTx/>
              <a:uFillTx/>
              <a:latin typeface="Calibri"/>
              <a:ea typeface="+mn-ea"/>
              <a:cs typeface="Calibri"/>
            </a:endParaRPr>
          </a:p>
          <a:p>
            <a:pPr marL="241300" marR="2016760" lvl="0" indent="-228600" algn="l" defTabSz="914400" rtl="0" eaLnBrk="1" fontAlgn="auto" latinLnBrk="0" hangingPunct="1">
              <a:lnSpc>
                <a:spcPts val="2690"/>
              </a:lnSpc>
              <a:spcBef>
                <a:spcPts val="975"/>
              </a:spcBef>
              <a:spcAft>
                <a:spcPts val="0"/>
              </a:spcAft>
              <a:buClrTx/>
              <a:buSzTx/>
              <a:buFont typeface="Arial"/>
              <a:buChar char="•"/>
              <a:tabLst>
                <a:tab pos="241300" algn="l"/>
              </a:tabLst>
              <a:defRPr/>
            </a:pPr>
            <a:r>
              <a:rPr kumimoji="0" sz="2800" b="0" i="0" u="none" strike="noStrike" kern="1200" cap="none" spc="-20" normalizeH="0" baseline="0" noProof="0" dirty="0">
                <a:ln>
                  <a:noFill/>
                </a:ln>
                <a:solidFill>
                  <a:prstClr val="black"/>
                </a:solidFill>
                <a:effectLst/>
                <a:uLnTx/>
                <a:uFillTx/>
                <a:latin typeface="Calibri"/>
                <a:ea typeface="+mn-ea"/>
                <a:cs typeface="Calibri"/>
                <a:hlinkClick r:id="rId2"/>
              </a:rPr>
              <a:t>For </a:t>
            </a:r>
            <a:r>
              <a:rPr kumimoji="0" sz="2800" b="0" i="0" u="none" strike="noStrike" kern="1200" cap="none" spc="-10" normalizeH="0" baseline="0" noProof="0" dirty="0">
                <a:ln>
                  <a:noFill/>
                </a:ln>
                <a:solidFill>
                  <a:prstClr val="black"/>
                </a:solidFill>
                <a:effectLst/>
                <a:uLnTx/>
                <a:uFillTx/>
                <a:latin typeface="Calibri"/>
                <a:ea typeface="+mn-ea"/>
                <a:cs typeface="Calibri"/>
                <a:hlinkClick r:id="rId2"/>
              </a:rPr>
              <a:t>more</a:t>
            </a:r>
            <a:r>
              <a:rPr kumimoji="0" sz="2800" b="0" i="0" u="none" strike="noStrike" kern="1200" cap="none" spc="-10" normalizeH="0" baseline="0" noProof="0" dirty="0">
                <a:ln>
                  <a:noFill/>
                </a:ln>
                <a:solidFill>
                  <a:prstClr val="black"/>
                </a:solidFill>
                <a:effectLst/>
                <a:uLnTx/>
                <a:uFillTx/>
                <a:latin typeface="Microsoft YaHei"/>
                <a:ea typeface="+mn-ea"/>
                <a:cs typeface="Microsoft YaHei"/>
              </a:rPr>
              <a:t>：</a:t>
            </a:r>
            <a:r>
              <a:rPr kumimoji="0" sz="2800" b="0" i="0" u="heavy" strike="noStrike" kern="1200" cap="none" spc="-10" normalizeH="0" baseline="0" noProof="0" dirty="0">
                <a:ln>
                  <a:noFill/>
                </a:ln>
                <a:solidFill>
                  <a:srgbClr val="0462C1"/>
                </a:solidFill>
                <a:effectLst/>
                <a:uLnTx/>
                <a:uFill>
                  <a:solidFill>
                    <a:srgbClr val="0462C1"/>
                  </a:solidFill>
                </a:uFill>
                <a:latin typeface="Calibri"/>
                <a:ea typeface="+mn-ea"/>
                <a:cs typeface="Calibri"/>
                <a:hlinkClick r:id="rId2"/>
              </a:rPr>
              <a:t>https://docs.microsoft.com/zh-cn/azure/cognitive-  services/Speaker-recognition/Home</a:t>
            </a:r>
            <a:endParaRPr kumimoji="0" sz="2800" b="0" i="0" u="none" strike="noStrike" kern="1200" cap="none" spc="0" normalizeH="0" baseline="0" noProof="0">
              <a:ln>
                <a:noFill/>
              </a:ln>
              <a:solidFill>
                <a:prstClr val="black"/>
              </a:solidFill>
              <a:effectLst/>
              <a:uLnTx/>
              <a:uFillTx/>
              <a:latin typeface="Calibri"/>
              <a:ea typeface="+mn-ea"/>
              <a:cs typeface="Calibri"/>
            </a:endParaRPr>
          </a:p>
        </p:txBody>
      </p:sp>
      <p:sp>
        <p:nvSpPr>
          <p:cNvPr id="3" name="object 3"/>
          <p:cNvSpPr txBox="1">
            <a:spLocks noGrp="1"/>
          </p:cNvSpPr>
          <p:nvPr>
            <p:ph type="title"/>
          </p:nvPr>
        </p:nvSpPr>
        <p:spPr>
          <a:xfrm>
            <a:off x="492048" y="319862"/>
            <a:ext cx="5345430" cy="697230"/>
          </a:xfrm>
          <a:prstGeom prst="rect">
            <a:avLst/>
          </a:prstGeom>
        </p:spPr>
        <p:txBody>
          <a:bodyPr vert="horz" wrap="square" lIns="0" tIns="13335" rIns="0" bIns="0" rtlCol="0">
            <a:spAutoFit/>
          </a:bodyPr>
          <a:lstStyle/>
          <a:p>
            <a:pPr marL="12700">
              <a:lnSpc>
                <a:spcPct val="100000"/>
              </a:lnSpc>
              <a:spcBef>
                <a:spcPts val="105"/>
              </a:spcBef>
            </a:pPr>
            <a:r>
              <a:rPr sz="4400" u="none" spc="-55" dirty="0">
                <a:latin typeface="Calibri Light"/>
                <a:cs typeface="Calibri Light"/>
              </a:rPr>
              <a:t>Speaker </a:t>
            </a:r>
            <a:r>
              <a:rPr sz="4400" u="none" spc="-45" dirty="0">
                <a:latin typeface="Calibri Light"/>
                <a:cs typeface="Calibri Light"/>
              </a:rPr>
              <a:t>Recognition</a:t>
            </a:r>
            <a:r>
              <a:rPr sz="4400" u="none" spc="-204" dirty="0">
                <a:latin typeface="Calibri Light"/>
                <a:cs typeface="Calibri Light"/>
              </a:rPr>
              <a:t> </a:t>
            </a:r>
            <a:r>
              <a:rPr sz="4400" u="none" spc="-20" dirty="0">
                <a:latin typeface="Calibri Light"/>
                <a:cs typeface="Calibri Light"/>
              </a:rPr>
              <a:t>API</a:t>
            </a:r>
            <a:endParaRPr sz="4400">
              <a:latin typeface="Calibri Light"/>
              <a:cs typeface="Calibri Light"/>
            </a:endParaRPr>
          </a:p>
        </p:txBody>
      </p:sp>
    </p:spTree>
    <p:extLst>
      <p:ext uri="{BB962C8B-B14F-4D97-AF65-F5344CB8AC3E}">
        <p14:creationId xmlns:p14="http://schemas.microsoft.com/office/powerpoint/2010/main" val="4152032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19244" y="3110483"/>
            <a:ext cx="2953511" cy="63093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5658739" y="5901423"/>
            <a:ext cx="880237" cy="8768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1007770" y="6140691"/>
            <a:ext cx="10179151" cy="24989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3519042" y="6515595"/>
            <a:ext cx="5157851" cy="11273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488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alpha val="65097"/>
            </a:srgbClr>
          </a:solidFill>
        </p:spPr>
        <p:txBody>
          <a:bodyPr wrap="square" lIns="0" tIns="0" rIns="0" bIns="0" rtlCol="0"/>
          <a:lstStyle/>
          <a:p>
            <a:endParaRPr/>
          </a:p>
        </p:txBody>
      </p:sp>
      <p:sp>
        <p:nvSpPr>
          <p:cNvPr id="4" name="object 4"/>
          <p:cNvSpPr/>
          <p:nvPr/>
        </p:nvSpPr>
        <p:spPr>
          <a:xfrm>
            <a:off x="5800344" y="2112264"/>
            <a:ext cx="632460" cy="632460"/>
          </a:xfrm>
          <a:custGeom>
            <a:avLst/>
            <a:gdLst/>
            <a:ahLst/>
            <a:cxnLst/>
            <a:rect l="l" t="t" r="r" b="b"/>
            <a:pathLst>
              <a:path w="632460" h="632460">
                <a:moveTo>
                  <a:pt x="316229" y="0"/>
                </a:moveTo>
                <a:lnTo>
                  <a:pt x="269505" y="3429"/>
                </a:lnTo>
                <a:lnTo>
                  <a:pt x="224907" y="13390"/>
                </a:lnTo>
                <a:lnTo>
                  <a:pt x="182925" y="29395"/>
                </a:lnTo>
                <a:lnTo>
                  <a:pt x="144050" y="50952"/>
                </a:lnTo>
                <a:lnTo>
                  <a:pt x="108769" y="77574"/>
                </a:lnTo>
                <a:lnTo>
                  <a:pt x="77574" y="108769"/>
                </a:lnTo>
                <a:lnTo>
                  <a:pt x="50952" y="144050"/>
                </a:lnTo>
                <a:lnTo>
                  <a:pt x="29395" y="182925"/>
                </a:lnTo>
                <a:lnTo>
                  <a:pt x="13390" y="224907"/>
                </a:lnTo>
                <a:lnTo>
                  <a:pt x="3429" y="269505"/>
                </a:lnTo>
                <a:lnTo>
                  <a:pt x="0" y="316230"/>
                </a:lnTo>
                <a:lnTo>
                  <a:pt x="3429" y="362954"/>
                </a:lnTo>
                <a:lnTo>
                  <a:pt x="13390" y="407552"/>
                </a:lnTo>
                <a:lnTo>
                  <a:pt x="29395" y="449534"/>
                </a:lnTo>
                <a:lnTo>
                  <a:pt x="50952" y="488409"/>
                </a:lnTo>
                <a:lnTo>
                  <a:pt x="77574" y="523690"/>
                </a:lnTo>
                <a:lnTo>
                  <a:pt x="108769" y="554885"/>
                </a:lnTo>
                <a:lnTo>
                  <a:pt x="144050" y="581507"/>
                </a:lnTo>
                <a:lnTo>
                  <a:pt x="182925" y="603064"/>
                </a:lnTo>
                <a:lnTo>
                  <a:pt x="224907" y="619069"/>
                </a:lnTo>
                <a:lnTo>
                  <a:pt x="269505" y="629030"/>
                </a:lnTo>
                <a:lnTo>
                  <a:pt x="316229" y="632460"/>
                </a:lnTo>
                <a:lnTo>
                  <a:pt x="362954" y="629030"/>
                </a:lnTo>
                <a:lnTo>
                  <a:pt x="407552" y="619069"/>
                </a:lnTo>
                <a:lnTo>
                  <a:pt x="449534" y="603064"/>
                </a:lnTo>
                <a:lnTo>
                  <a:pt x="488409" y="581507"/>
                </a:lnTo>
                <a:lnTo>
                  <a:pt x="523690" y="554885"/>
                </a:lnTo>
                <a:lnTo>
                  <a:pt x="554885" y="523690"/>
                </a:lnTo>
                <a:lnTo>
                  <a:pt x="581507" y="488409"/>
                </a:lnTo>
                <a:lnTo>
                  <a:pt x="603064" y="449534"/>
                </a:lnTo>
                <a:lnTo>
                  <a:pt x="619069" y="407552"/>
                </a:lnTo>
                <a:lnTo>
                  <a:pt x="629030" y="362954"/>
                </a:lnTo>
                <a:lnTo>
                  <a:pt x="632459" y="316230"/>
                </a:lnTo>
                <a:lnTo>
                  <a:pt x="629030" y="269505"/>
                </a:lnTo>
                <a:lnTo>
                  <a:pt x="619069" y="224907"/>
                </a:lnTo>
                <a:lnTo>
                  <a:pt x="603064" y="182925"/>
                </a:lnTo>
                <a:lnTo>
                  <a:pt x="581507" y="144050"/>
                </a:lnTo>
                <a:lnTo>
                  <a:pt x="554885" y="108769"/>
                </a:lnTo>
                <a:lnTo>
                  <a:pt x="523690" y="77574"/>
                </a:lnTo>
                <a:lnTo>
                  <a:pt x="488409" y="50952"/>
                </a:lnTo>
                <a:lnTo>
                  <a:pt x="449534" y="29395"/>
                </a:lnTo>
                <a:lnTo>
                  <a:pt x="407552" y="13390"/>
                </a:lnTo>
                <a:lnTo>
                  <a:pt x="362954" y="3429"/>
                </a:lnTo>
                <a:lnTo>
                  <a:pt x="316229" y="0"/>
                </a:lnTo>
                <a:close/>
              </a:path>
            </a:pathLst>
          </a:custGeom>
          <a:solidFill>
            <a:srgbClr val="FFFFFF">
              <a:alpha val="25881"/>
            </a:srgbClr>
          </a:solidFill>
        </p:spPr>
        <p:txBody>
          <a:bodyPr wrap="square" lIns="0" tIns="0" rIns="0" bIns="0" rtlCol="0"/>
          <a:lstStyle/>
          <a:p>
            <a:endParaRPr/>
          </a:p>
        </p:txBody>
      </p:sp>
      <p:sp>
        <p:nvSpPr>
          <p:cNvPr id="5" name="object 5"/>
          <p:cNvSpPr/>
          <p:nvPr/>
        </p:nvSpPr>
        <p:spPr>
          <a:xfrm>
            <a:off x="7188707" y="4511040"/>
            <a:ext cx="631190" cy="631190"/>
          </a:xfrm>
          <a:custGeom>
            <a:avLst/>
            <a:gdLst/>
            <a:ahLst/>
            <a:cxnLst/>
            <a:rect l="l" t="t" r="r" b="b"/>
            <a:pathLst>
              <a:path w="631190" h="631189">
                <a:moveTo>
                  <a:pt x="315468" y="0"/>
                </a:moveTo>
                <a:lnTo>
                  <a:pt x="268846" y="3420"/>
                </a:lnTo>
                <a:lnTo>
                  <a:pt x="224350" y="13355"/>
                </a:lnTo>
                <a:lnTo>
                  <a:pt x="182467" y="29317"/>
                </a:lnTo>
                <a:lnTo>
                  <a:pt x="143685" y="50819"/>
                </a:lnTo>
                <a:lnTo>
                  <a:pt x="108491" y="77373"/>
                </a:lnTo>
                <a:lnTo>
                  <a:pt x="77373" y="108491"/>
                </a:lnTo>
                <a:lnTo>
                  <a:pt x="50819" y="143685"/>
                </a:lnTo>
                <a:lnTo>
                  <a:pt x="29317" y="182467"/>
                </a:lnTo>
                <a:lnTo>
                  <a:pt x="13355" y="224350"/>
                </a:lnTo>
                <a:lnTo>
                  <a:pt x="3420" y="268846"/>
                </a:lnTo>
                <a:lnTo>
                  <a:pt x="0" y="315468"/>
                </a:lnTo>
                <a:lnTo>
                  <a:pt x="3420" y="362089"/>
                </a:lnTo>
                <a:lnTo>
                  <a:pt x="13355" y="406585"/>
                </a:lnTo>
                <a:lnTo>
                  <a:pt x="29317" y="448468"/>
                </a:lnTo>
                <a:lnTo>
                  <a:pt x="50819" y="487250"/>
                </a:lnTo>
                <a:lnTo>
                  <a:pt x="77373" y="522444"/>
                </a:lnTo>
                <a:lnTo>
                  <a:pt x="108491" y="553562"/>
                </a:lnTo>
                <a:lnTo>
                  <a:pt x="143685" y="580116"/>
                </a:lnTo>
                <a:lnTo>
                  <a:pt x="182467" y="601618"/>
                </a:lnTo>
                <a:lnTo>
                  <a:pt x="224350" y="617580"/>
                </a:lnTo>
                <a:lnTo>
                  <a:pt x="268846" y="627515"/>
                </a:lnTo>
                <a:lnTo>
                  <a:pt x="315468" y="630936"/>
                </a:lnTo>
                <a:lnTo>
                  <a:pt x="362089" y="627515"/>
                </a:lnTo>
                <a:lnTo>
                  <a:pt x="406585" y="617580"/>
                </a:lnTo>
                <a:lnTo>
                  <a:pt x="448468" y="601618"/>
                </a:lnTo>
                <a:lnTo>
                  <a:pt x="487250" y="580116"/>
                </a:lnTo>
                <a:lnTo>
                  <a:pt x="522444" y="553562"/>
                </a:lnTo>
                <a:lnTo>
                  <a:pt x="553562" y="522444"/>
                </a:lnTo>
                <a:lnTo>
                  <a:pt x="580116" y="487250"/>
                </a:lnTo>
                <a:lnTo>
                  <a:pt x="601618" y="448468"/>
                </a:lnTo>
                <a:lnTo>
                  <a:pt x="617580" y="406585"/>
                </a:lnTo>
                <a:lnTo>
                  <a:pt x="627515" y="362089"/>
                </a:lnTo>
                <a:lnTo>
                  <a:pt x="630936" y="315468"/>
                </a:lnTo>
                <a:lnTo>
                  <a:pt x="627515" y="268846"/>
                </a:lnTo>
                <a:lnTo>
                  <a:pt x="617580" y="224350"/>
                </a:lnTo>
                <a:lnTo>
                  <a:pt x="601618" y="182467"/>
                </a:lnTo>
                <a:lnTo>
                  <a:pt x="580116" y="143685"/>
                </a:lnTo>
                <a:lnTo>
                  <a:pt x="553562" y="108491"/>
                </a:lnTo>
                <a:lnTo>
                  <a:pt x="522444" y="77373"/>
                </a:lnTo>
                <a:lnTo>
                  <a:pt x="487250" y="50819"/>
                </a:lnTo>
                <a:lnTo>
                  <a:pt x="448468" y="29317"/>
                </a:lnTo>
                <a:lnTo>
                  <a:pt x="406585" y="13355"/>
                </a:lnTo>
                <a:lnTo>
                  <a:pt x="362089" y="3420"/>
                </a:lnTo>
                <a:lnTo>
                  <a:pt x="315468" y="0"/>
                </a:lnTo>
                <a:close/>
              </a:path>
            </a:pathLst>
          </a:custGeom>
          <a:solidFill>
            <a:srgbClr val="FFFFFF">
              <a:alpha val="25881"/>
            </a:srgbClr>
          </a:solidFill>
        </p:spPr>
        <p:txBody>
          <a:bodyPr wrap="square" lIns="0" tIns="0" rIns="0" bIns="0" rtlCol="0"/>
          <a:lstStyle/>
          <a:p>
            <a:endParaRPr/>
          </a:p>
        </p:txBody>
      </p:sp>
      <p:sp>
        <p:nvSpPr>
          <p:cNvPr id="6" name="object 6"/>
          <p:cNvSpPr/>
          <p:nvPr/>
        </p:nvSpPr>
        <p:spPr>
          <a:xfrm>
            <a:off x="4411979" y="4511040"/>
            <a:ext cx="632460" cy="631190"/>
          </a:xfrm>
          <a:custGeom>
            <a:avLst/>
            <a:gdLst/>
            <a:ahLst/>
            <a:cxnLst/>
            <a:rect l="l" t="t" r="r" b="b"/>
            <a:pathLst>
              <a:path w="632460" h="631189">
                <a:moveTo>
                  <a:pt x="316230" y="0"/>
                </a:moveTo>
                <a:lnTo>
                  <a:pt x="269505" y="3420"/>
                </a:lnTo>
                <a:lnTo>
                  <a:pt x="224907" y="13355"/>
                </a:lnTo>
                <a:lnTo>
                  <a:pt x="182925" y="29317"/>
                </a:lnTo>
                <a:lnTo>
                  <a:pt x="144050" y="50819"/>
                </a:lnTo>
                <a:lnTo>
                  <a:pt x="108769" y="77373"/>
                </a:lnTo>
                <a:lnTo>
                  <a:pt x="77574" y="108491"/>
                </a:lnTo>
                <a:lnTo>
                  <a:pt x="50952" y="143685"/>
                </a:lnTo>
                <a:lnTo>
                  <a:pt x="29395" y="182467"/>
                </a:lnTo>
                <a:lnTo>
                  <a:pt x="13390" y="224350"/>
                </a:lnTo>
                <a:lnTo>
                  <a:pt x="3429" y="268846"/>
                </a:lnTo>
                <a:lnTo>
                  <a:pt x="0" y="315468"/>
                </a:lnTo>
                <a:lnTo>
                  <a:pt x="3429" y="362089"/>
                </a:lnTo>
                <a:lnTo>
                  <a:pt x="13390" y="406585"/>
                </a:lnTo>
                <a:lnTo>
                  <a:pt x="29395" y="448468"/>
                </a:lnTo>
                <a:lnTo>
                  <a:pt x="50952" y="487250"/>
                </a:lnTo>
                <a:lnTo>
                  <a:pt x="77574" y="522444"/>
                </a:lnTo>
                <a:lnTo>
                  <a:pt x="108769" y="553562"/>
                </a:lnTo>
                <a:lnTo>
                  <a:pt x="144050" y="580116"/>
                </a:lnTo>
                <a:lnTo>
                  <a:pt x="182925" y="601618"/>
                </a:lnTo>
                <a:lnTo>
                  <a:pt x="224907" y="617580"/>
                </a:lnTo>
                <a:lnTo>
                  <a:pt x="269505" y="627515"/>
                </a:lnTo>
                <a:lnTo>
                  <a:pt x="316230" y="630936"/>
                </a:lnTo>
                <a:lnTo>
                  <a:pt x="362954" y="627515"/>
                </a:lnTo>
                <a:lnTo>
                  <a:pt x="407552" y="617580"/>
                </a:lnTo>
                <a:lnTo>
                  <a:pt x="449534" y="601618"/>
                </a:lnTo>
                <a:lnTo>
                  <a:pt x="488409" y="580116"/>
                </a:lnTo>
                <a:lnTo>
                  <a:pt x="523690" y="553562"/>
                </a:lnTo>
                <a:lnTo>
                  <a:pt x="554885" y="522444"/>
                </a:lnTo>
                <a:lnTo>
                  <a:pt x="581507" y="487250"/>
                </a:lnTo>
                <a:lnTo>
                  <a:pt x="603064" y="448468"/>
                </a:lnTo>
                <a:lnTo>
                  <a:pt x="619069" y="406585"/>
                </a:lnTo>
                <a:lnTo>
                  <a:pt x="629030" y="362089"/>
                </a:lnTo>
                <a:lnTo>
                  <a:pt x="632460" y="315468"/>
                </a:lnTo>
                <a:lnTo>
                  <a:pt x="629030" y="268846"/>
                </a:lnTo>
                <a:lnTo>
                  <a:pt x="619069" y="224350"/>
                </a:lnTo>
                <a:lnTo>
                  <a:pt x="603064" y="182467"/>
                </a:lnTo>
                <a:lnTo>
                  <a:pt x="581507" y="143685"/>
                </a:lnTo>
                <a:lnTo>
                  <a:pt x="554885" y="108491"/>
                </a:lnTo>
                <a:lnTo>
                  <a:pt x="523690" y="77373"/>
                </a:lnTo>
                <a:lnTo>
                  <a:pt x="488409" y="50819"/>
                </a:lnTo>
                <a:lnTo>
                  <a:pt x="449534" y="29317"/>
                </a:lnTo>
                <a:lnTo>
                  <a:pt x="407552" y="13355"/>
                </a:lnTo>
                <a:lnTo>
                  <a:pt x="362954" y="3420"/>
                </a:lnTo>
                <a:lnTo>
                  <a:pt x="316230" y="0"/>
                </a:lnTo>
                <a:close/>
              </a:path>
            </a:pathLst>
          </a:custGeom>
          <a:solidFill>
            <a:srgbClr val="FFFFFF">
              <a:alpha val="25881"/>
            </a:srgbClr>
          </a:solidFill>
        </p:spPr>
        <p:txBody>
          <a:bodyPr wrap="square" lIns="0" tIns="0" rIns="0" bIns="0" rtlCol="0"/>
          <a:lstStyle/>
          <a:p>
            <a:endParaRPr/>
          </a:p>
        </p:txBody>
      </p:sp>
      <p:sp>
        <p:nvSpPr>
          <p:cNvPr id="7" name="object 7"/>
          <p:cNvSpPr/>
          <p:nvPr/>
        </p:nvSpPr>
        <p:spPr>
          <a:xfrm>
            <a:off x="4514088" y="2462783"/>
            <a:ext cx="1287780" cy="2075814"/>
          </a:xfrm>
          <a:custGeom>
            <a:avLst/>
            <a:gdLst/>
            <a:ahLst/>
            <a:cxnLst/>
            <a:rect l="l" t="t" r="r" b="b"/>
            <a:pathLst>
              <a:path w="1287779" h="2075814">
                <a:moveTo>
                  <a:pt x="1287779" y="0"/>
                </a:moveTo>
                <a:lnTo>
                  <a:pt x="1241158" y="9951"/>
                </a:lnTo>
                <a:lnTo>
                  <a:pt x="1195048" y="21245"/>
                </a:lnTo>
                <a:lnTo>
                  <a:pt x="1149474" y="33858"/>
                </a:lnTo>
                <a:lnTo>
                  <a:pt x="1104454" y="47770"/>
                </a:lnTo>
                <a:lnTo>
                  <a:pt x="1060013" y="62959"/>
                </a:lnTo>
                <a:lnTo>
                  <a:pt x="1016170" y="79404"/>
                </a:lnTo>
                <a:lnTo>
                  <a:pt x="972947" y="97082"/>
                </a:lnTo>
                <a:lnTo>
                  <a:pt x="930367" y="115973"/>
                </a:lnTo>
                <a:lnTo>
                  <a:pt x="888450" y="136055"/>
                </a:lnTo>
                <a:lnTo>
                  <a:pt x="847218" y="157305"/>
                </a:lnTo>
                <a:lnTo>
                  <a:pt x="806693" y="179704"/>
                </a:lnTo>
                <a:lnTo>
                  <a:pt x="766895" y="203228"/>
                </a:lnTo>
                <a:lnTo>
                  <a:pt x="727848" y="227857"/>
                </a:lnTo>
                <a:lnTo>
                  <a:pt x="689571" y="253568"/>
                </a:lnTo>
                <a:lnTo>
                  <a:pt x="652087" y="280342"/>
                </a:lnTo>
                <a:lnTo>
                  <a:pt x="615417" y="308155"/>
                </a:lnTo>
                <a:lnTo>
                  <a:pt x="579583" y="336986"/>
                </a:lnTo>
                <a:lnTo>
                  <a:pt x="544607" y="366814"/>
                </a:lnTo>
                <a:lnTo>
                  <a:pt x="510509" y="397617"/>
                </a:lnTo>
                <a:lnTo>
                  <a:pt x="477312" y="429373"/>
                </a:lnTo>
                <a:lnTo>
                  <a:pt x="445036" y="462062"/>
                </a:lnTo>
                <a:lnTo>
                  <a:pt x="413704" y="495660"/>
                </a:lnTo>
                <a:lnTo>
                  <a:pt x="383337" y="530148"/>
                </a:lnTo>
                <a:lnTo>
                  <a:pt x="353956" y="565503"/>
                </a:lnTo>
                <a:lnTo>
                  <a:pt x="325583" y="601704"/>
                </a:lnTo>
                <a:lnTo>
                  <a:pt x="298240" y="638729"/>
                </a:lnTo>
                <a:lnTo>
                  <a:pt x="271948" y="676557"/>
                </a:lnTo>
                <a:lnTo>
                  <a:pt x="246729" y="715165"/>
                </a:lnTo>
                <a:lnTo>
                  <a:pt x="222604" y="754534"/>
                </a:lnTo>
                <a:lnTo>
                  <a:pt x="199594" y="794640"/>
                </a:lnTo>
                <a:lnTo>
                  <a:pt x="177722" y="835462"/>
                </a:lnTo>
                <a:lnTo>
                  <a:pt x="157008" y="876979"/>
                </a:lnTo>
                <a:lnTo>
                  <a:pt x="137475" y="919170"/>
                </a:lnTo>
                <a:lnTo>
                  <a:pt x="119144" y="962012"/>
                </a:lnTo>
                <a:lnTo>
                  <a:pt x="102036" y="1005484"/>
                </a:lnTo>
                <a:lnTo>
                  <a:pt x="86172" y="1049565"/>
                </a:lnTo>
                <a:lnTo>
                  <a:pt x="71576" y="1094232"/>
                </a:lnTo>
                <a:lnTo>
                  <a:pt x="58267" y="1139466"/>
                </a:lnTo>
                <a:lnTo>
                  <a:pt x="46268" y="1185243"/>
                </a:lnTo>
                <a:lnTo>
                  <a:pt x="35599" y="1231542"/>
                </a:lnTo>
                <a:lnTo>
                  <a:pt x="26284" y="1278342"/>
                </a:lnTo>
                <a:lnTo>
                  <a:pt x="18342" y="1325621"/>
                </a:lnTo>
                <a:lnTo>
                  <a:pt x="11796" y="1373358"/>
                </a:lnTo>
                <a:lnTo>
                  <a:pt x="6667" y="1421531"/>
                </a:lnTo>
                <a:lnTo>
                  <a:pt x="2977" y="1470118"/>
                </a:lnTo>
                <a:lnTo>
                  <a:pt x="748" y="1519098"/>
                </a:lnTo>
                <a:lnTo>
                  <a:pt x="0" y="1568449"/>
                </a:lnTo>
                <a:lnTo>
                  <a:pt x="894" y="1621657"/>
                </a:lnTo>
                <a:lnTo>
                  <a:pt x="3546" y="1674359"/>
                </a:lnTo>
                <a:lnTo>
                  <a:pt x="7907" y="1726539"/>
                </a:lnTo>
                <a:lnTo>
                  <a:pt x="13927" y="1778178"/>
                </a:lnTo>
                <a:lnTo>
                  <a:pt x="21558" y="1829260"/>
                </a:lnTo>
                <a:lnTo>
                  <a:pt x="30751" y="1879766"/>
                </a:lnTo>
                <a:lnTo>
                  <a:pt x="41457" y="1929680"/>
                </a:lnTo>
                <a:lnTo>
                  <a:pt x="53628" y="1978983"/>
                </a:lnTo>
                <a:lnTo>
                  <a:pt x="67215" y="2027658"/>
                </a:lnTo>
                <a:lnTo>
                  <a:pt x="82169" y="2075688"/>
                </a:lnTo>
              </a:path>
            </a:pathLst>
          </a:custGeom>
          <a:ln w="12192">
            <a:solidFill>
              <a:srgbClr val="FFFFFF"/>
            </a:solidFill>
          </a:ln>
        </p:spPr>
        <p:txBody>
          <a:bodyPr wrap="square" lIns="0" tIns="0" rIns="0" bIns="0" rtlCol="0"/>
          <a:lstStyle/>
          <a:p>
            <a:endParaRPr/>
          </a:p>
        </p:txBody>
      </p:sp>
      <p:sp>
        <p:nvSpPr>
          <p:cNvPr id="8" name="object 8"/>
          <p:cNvSpPr/>
          <p:nvPr/>
        </p:nvSpPr>
        <p:spPr>
          <a:xfrm>
            <a:off x="6429755" y="2462783"/>
            <a:ext cx="1286510" cy="2072639"/>
          </a:xfrm>
          <a:custGeom>
            <a:avLst/>
            <a:gdLst/>
            <a:ahLst/>
            <a:cxnLst/>
            <a:rect l="l" t="t" r="r" b="b"/>
            <a:pathLst>
              <a:path w="1286509" h="2072639">
                <a:moveTo>
                  <a:pt x="1203960" y="2072639"/>
                </a:moveTo>
                <a:lnTo>
                  <a:pt x="1218917" y="2024616"/>
                </a:lnTo>
                <a:lnTo>
                  <a:pt x="1232513" y="1975969"/>
                </a:lnTo>
                <a:lnTo>
                  <a:pt x="1244698" y="1926731"/>
                </a:lnTo>
                <a:lnTo>
                  <a:pt x="1255422" y="1876934"/>
                </a:lnTo>
                <a:lnTo>
                  <a:pt x="1264634" y="1826609"/>
                </a:lnTo>
                <a:lnTo>
                  <a:pt x="1272283" y="1775789"/>
                </a:lnTo>
                <a:lnTo>
                  <a:pt x="1278321" y="1724505"/>
                </a:lnTo>
                <a:lnTo>
                  <a:pt x="1282695" y="1672791"/>
                </a:lnTo>
                <a:lnTo>
                  <a:pt x="1285357" y="1620677"/>
                </a:lnTo>
                <a:lnTo>
                  <a:pt x="1286255" y="1568195"/>
                </a:lnTo>
                <a:lnTo>
                  <a:pt x="1285507" y="1518852"/>
                </a:lnTo>
                <a:lnTo>
                  <a:pt x="1283275" y="1469880"/>
                </a:lnTo>
                <a:lnTo>
                  <a:pt x="1279582" y="1421301"/>
                </a:lnTo>
                <a:lnTo>
                  <a:pt x="1274450" y="1373136"/>
                </a:lnTo>
                <a:lnTo>
                  <a:pt x="1267899" y="1325407"/>
                </a:lnTo>
                <a:lnTo>
                  <a:pt x="1259953" y="1278136"/>
                </a:lnTo>
                <a:lnTo>
                  <a:pt x="1250632" y="1231344"/>
                </a:lnTo>
                <a:lnTo>
                  <a:pt x="1239958" y="1185053"/>
                </a:lnTo>
                <a:lnTo>
                  <a:pt x="1227954" y="1139284"/>
                </a:lnTo>
                <a:lnTo>
                  <a:pt x="1214640" y="1094058"/>
                </a:lnTo>
                <a:lnTo>
                  <a:pt x="1200038" y="1049398"/>
                </a:lnTo>
                <a:lnTo>
                  <a:pt x="1184171" y="1005325"/>
                </a:lnTo>
                <a:lnTo>
                  <a:pt x="1167059" y="961860"/>
                </a:lnTo>
                <a:lnTo>
                  <a:pt x="1148725" y="919026"/>
                </a:lnTo>
                <a:lnTo>
                  <a:pt x="1129191" y="876843"/>
                </a:lnTo>
                <a:lnTo>
                  <a:pt x="1108477" y="835333"/>
                </a:lnTo>
                <a:lnTo>
                  <a:pt x="1086606" y="794517"/>
                </a:lnTo>
                <a:lnTo>
                  <a:pt x="1063599" y="754418"/>
                </a:lnTo>
                <a:lnTo>
                  <a:pt x="1039478" y="715057"/>
                </a:lnTo>
                <a:lnTo>
                  <a:pt x="1014266" y="676455"/>
                </a:lnTo>
                <a:lnTo>
                  <a:pt x="987982" y="638634"/>
                </a:lnTo>
                <a:lnTo>
                  <a:pt x="960650" y="601616"/>
                </a:lnTo>
                <a:lnTo>
                  <a:pt x="932291" y="565421"/>
                </a:lnTo>
                <a:lnTo>
                  <a:pt x="902927" y="530072"/>
                </a:lnTo>
                <a:lnTo>
                  <a:pt x="872579" y="495590"/>
                </a:lnTo>
                <a:lnTo>
                  <a:pt x="841269" y="461997"/>
                </a:lnTo>
                <a:lnTo>
                  <a:pt x="809018" y="429314"/>
                </a:lnTo>
                <a:lnTo>
                  <a:pt x="775850" y="397563"/>
                </a:lnTo>
                <a:lnTo>
                  <a:pt x="741784" y="366765"/>
                </a:lnTo>
                <a:lnTo>
                  <a:pt x="706843" y="336942"/>
                </a:lnTo>
                <a:lnTo>
                  <a:pt x="671049" y="308115"/>
                </a:lnTo>
                <a:lnTo>
                  <a:pt x="634423" y="280307"/>
                </a:lnTo>
                <a:lnTo>
                  <a:pt x="596988" y="253538"/>
                </a:lnTo>
                <a:lnTo>
                  <a:pt x="558764" y="227830"/>
                </a:lnTo>
                <a:lnTo>
                  <a:pt x="519773" y="203205"/>
                </a:lnTo>
                <a:lnTo>
                  <a:pt x="480038" y="179684"/>
                </a:lnTo>
                <a:lnTo>
                  <a:pt x="439580" y="157289"/>
                </a:lnTo>
                <a:lnTo>
                  <a:pt x="398420" y="136042"/>
                </a:lnTo>
                <a:lnTo>
                  <a:pt x="356580" y="115963"/>
                </a:lnTo>
                <a:lnTo>
                  <a:pt x="314083" y="97074"/>
                </a:lnTo>
                <a:lnTo>
                  <a:pt x="270949" y="79398"/>
                </a:lnTo>
                <a:lnTo>
                  <a:pt x="227200" y="62955"/>
                </a:lnTo>
                <a:lnTo>
                  <a:pt x="182859" y="47768"/>
                </a:lnTo>
                <a:lnTo>
                  <a:pt x="137947" y="33857"/>
                </a:lnTo>
                <a:lnTo>
                  <a:pt x="92485" y="21244"/>
                </a:lnTo>
                <a:lnTo>
                  <a:pt x="46495" y="9951"/>
                </a:lnTo>
                <a:lnTo>
                  <a:pt x="0" y="0"/>
                </a:lnTo>
              </a:path>
            </a:pathLst>
          </a:custGeom>
          <a:ln w="12192">
            <a:solidFill>
              <a:srgbClr val="FFFFFF"/>
            </a:solidFill>
          </a:ln>
        </p:spPr>
        <p:txBody>
          <a:bodyPr wrap="square" lIns="0" tIns="0" rIns="0" bIns="0" rtlCol="0"/>
          <a:lstStyle/>
          <a:p>
            <a:endParaRPr/>
          </a:p>
        </p:txBody>
      </p:sp>
      <p:sp>
        <p:nvSpPr>
          <p:cNvPr id="9" name="object 9"/>
          <p:cNvSpPr/>
          <p:nvPr/>
        </p:nvSpPr>
        <p:spPr>
          <a:xfrm>
            <a:off x="4910328" y="5082540"/>
            <a:ext cx="2411095" cy="547370"/>
          </a:xfrm>
          <a:custGeom>
            <a:avLst/>
            <a:gdLst/>
            <a:ahLst/>
            <a:cxnLst/>
            <a:rect l="l" t="t" r="r" b="b"/>
            <a:pathLst>
              <a:path w="2411095" h="547370">
                <a:moveTo>
                  <a:pt x="0" y="0"/>
                </a:moveTo>
                <a:lnTo>
                  <a:pt x="31966" y="35459"/>
                </a:lnTo>
                <a:lnTo>
                  <a:pt x="64959" y="69947"/>
                </a:lnTo>
                <a:lnTo>
                  <a:pt x="98953" y="103441"/>
                </a:lnTo>
                <a:lnTo>
                  <a:pt x="133925" y="135915"/>
                </a:lnTo>
                <a:lnTo>
                  <a:pt x="169851" y="167347"/>
                </a:lnTo>
                <a:lnTo>
                  <a:pt x="206706" y="197712"/>
                </a:lnTo>
                <a:lnTo>
                  <a:pt x="244467" y="226986"/>
                </a:lnTo>
                <a:lnTo>
                  <a:pt x="283109" y="255145"/>
                </a:lnTo>
                <a:lnTo>
                  <a:pt x="322609" y="282165"/>
                </a:lnTo>
                <a:lnTo>
                  <a:pt x="362942" y="308021"/>
                </a:lnTo>
                <a:lnTo>
                  <a:pt x="404085" y="332691"/>
                </a:lnTo>
                <a:lnTo>
                  <a:pt x="446013" y="356149"/>
                </a:lnTo>
                <a:lnTo>
                  <a:pt x="488702" y="378372"/>
                </a:lnTo>
                <a:lnTo>
                  <a:pt x="532130" y="399335"/>
                </a:lnTo>
                <a:lnTo>
                  <a:pt x="576270" y="419015"/>
                </a:lnTo>
                <a:lnTo>
                  <a:pt x="621100" y="437388"/>
                </a:lnTo>
                <a:lnTo>
                  <a:pt x="666595" y="454428"/>
                </a:lnTo>
                <a:lnTo>
                  <a:pt x="712732" y="470114"/>
                </a:lnTo>
                <a:lnTo>
                  <a:pt x="759486" y="484419"/>
                </a:lnTo>
                <a:lnTo>
                  <a:pt x="806833" y="497321"/>
                </a:lnTo>
                <a:lnTo>
                  <a:pt x="854749" y="508795"/>
                </a:lnTo>
                <a:lnTo>
                  <a:pt x="903211" y="518818"/>
                </a:lnTo>
                <a:lnTo>
                  <a:pt x="952194" y="527364"/>
                </a:lnTo>
                <a:lnTo>
                  <a:pt x="1001674" y="534410"/>
                </a:lnTo>
                <a:lnTo>
                  <a:pt x="1051627" y="539933"/>
                </a:lnTo>
                <a:lnTo>
                  <a:pt x="1102030" y="543907"/>
                </a:lnTo>
                <a:lnTo>
                  <a:pt x="1152858" y="546309"/>
                </a:lnTo>
                <a:lnTo>
                  <a:pt x="1204087" y="547116"/>
                </a:lnTo>
                <a:lnTo>
                  <a:pt x="1255338" y="546309"/>
                </a:lnTo>
                <a:lnTo>
                  <a:pt x="1306207" y="543907"/>
                </a:lnTo>
                <a:lnTo>
                  <a:pt x="1356667" y="539933"/>
                </a:lnTo>
                <a:lnTo>
                  <a:pt x="1406694" y="534410"/>
                </a:lnTo>
                <a:lnTo>
                  <a:pt x="1456260" y="527364"/>
                </a:lnTo>
                <a:lnTo>
                  <a:pt x="1505342" y="518818"/>
                </a:lnTo>
                <a:lnTo>
                  <a:pt x="1553914" y="508795"/>
                </a:lnTo>
                <a:lnTo>
                  <a:pt x="1601950" y="497321"/>
                </a:lnTo>
                <a:lnTo>
                  <a:pt x="1649424" y="484419"/>
                </a:lnTo>
                <a:lnTo>
                  <a:pt x="1696312" y="470114"/>
                </a:lnTo>
                <a:lnTo>
                  <a:pt x="1742588" y="454428"/>
                </a:lnTo>
                <a:lnTo>
                  <a:pt x="1788226" y="437388"/>
                </a:lnTo>
                <a:lnTo>
                  <a:pt x="1833201" y="419015"/>
                </a:lnTo>
                <a:lnTo>
                  <a:pt x="1877488" y="399335"/>
                </a:lnTo>
                <a:lnTo>
                  <a:pt x="1921061" y="378372"/>
                </a:lnTo>
                <a:lnTo>
                  <a:pt x="1963895" y="356149"/>
                </a:lnTo>
                <a:lnTo>
                  <a:pt x="2005963" y="332691"/>
                </a:lnTo>
                <a:lnTo>
                  <a:pt x="2047242" y="308021"/>
                </a:lnTo>
                <a:lnTo>
                  <a:pt x="2087705" y="282165"/>
                </a:lnTo>
                <a:lnTo>
                  <a:pt x="2127327" y="255145"/>
                </a:lnTo>
                <a:lnTo>
                  <a:pt x="2166082" y="226986"/>
                </a:lnTo>
                <a:lnTo>
                  <a:pt x="2203945" y="197712"/>
                </a:lnTo>
                <a:lnTo>
                  <a:pt x="2240891" y="167347"/>
                </a:lnTo>
                <a:lnTo>
                  <a:pt x="2276894" y="135915"/>
                </a:lnTo>
                <a:lnTo>
                  <a:pt x="2311928" y="103441"/>
                </a:lnTo>
                <a:lnTo>
                  <a:pt x="2345969" y="69947"/>
                </a:lnTo>
                <a:lnTo>
                  <a:pt x="2378991" y="35459"/>
                </a:lnTo>
                <a:lnTo>
                  <a:pt x="2410968" y="0"/>
                </a:lnTo>
              </a:path>
            </a:pathLst>
          </a:custGeom>
          <a:ln w="12191">
            <a:solidFill>
              <a:srgbClr val="FFFFFF"/>
            </a:solidFill>
          </a:ln>
        </p:spPr>
        <p:txBody>
          <a:bodyPr wrap="square" lIns="0" tIns="0" rIns="0" bIns="0" rtlCol="0"/>
          <a:lstStyle/>
          <a:p>
            <a:endParaRPr/>
          </a:p>
        </p:txBody>
      </p:sp>
      <p:sp>
        <p:nvSpPr>
          <p:cNvPr id="10" name="object 10"/>
          <p:cNvSpPr/>
          <p:nvPr/>
        </p:nvSpPr>
        <p:spPr>
          <a:xfrm>
            <a:off x="4572872" y="4671929"/>
            <a:ext cx="305603" cy="307868"/>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274213" y="4691797"/>
            <a:ext cx="455930" cy="243204"/>
          </a:xfrm>
          <a:custGeom>
            <a:avLst/>
            <a:gdLst/>
            <a:ahLst/>
            <a:cxnLst/>
            <a:rect l="l" t="t" r="r" b="b"/>
            <a:pathLst>
              <a:path w="455929" h="243204">
                <a:moveTo>
                  <a:pt x="193455" y="0"/>
                </a:moveTo>
                <a:lnTo>
                  <a:pt x="151430" y="7141"/>
                </a:lnTo>
                <a:lnTo>
                  <a:pt x="115599" y="27094"/>
                </a:lnTo>
                <a:lnTo>
                  <a:pt x="88616" y="57649"/>
                </a:lnTo>
                <a:lnTo>
                  <a:pt x="73134" y="96596"/>
                </a:lnTo>
                <a:lnTo>
                  <a:pt x="73134" y="103665"/>
                </a:lnTo>
                <a:lnTo>
                  <a:pt x="68416" y="103665"/>
                </a:lnTo>
                <a:lnTo>
                  <a:pt x="41801" y="109040"/>
                </a:lnTo>
                <a:lnTo>
                  <a:pt x="20052" y="123692"/>
                </a:lnTo>
                <a:lnTo>
                  <a:pt x="5381" y="145410"/>
                </a:lnTo>
                <a:lnTo>
                  <a:pt x="0" y="171986"/>
                </a:lnTo>
                <a:lnTo>
                  <a:pt x="3833" y="195586"/>
                </a:lnTo>
                <a:lnTo>
                  <a:pt x="14745" y="215871"/>
                </a:lnTo>
                <a:lnTo>
                  <a:pt x="31849" y="231296"/>
                </a:lnTo>
                <a:lnTo>
                  <a:pt x="54261" y="240315"/>
                </a:lnTo>
                <a:lnTo>
                  <a:pt x="66057" y="240315"/>
                </a:lnTo>
                <a:lnTo>
                  <a:pt x="184013" y="242671"/>
                </a:lnTo>
                <a:lnTo>
                  <a:pt x="184013" y="228535"/>
                </a:lnTo>
                <a:lnTo>
                  <a:pt x="68416" y="228535"/>
                </a:lnTo>
                <a:lnTo>
                  <a:pt x="56620" y="226179"/>
                </a:lnTo>
                <a:lnTo>
                  <a:pt x="39037" y="219368"/>
                </a:lnTo>
                <a:lnTo>
                  <a:pt x="25656" y="207035"/>
                </a:lnTo>
                <a:lnTo>
                  <a:pt x="17141" y="190726"/>
                </a:lnTo>
                <a:lnTo>
                  <a:pt x="14155" y="171986"/>
                </a:lnTo>
                <a:lnTo>
                  <a:pt x="18320" y="151595"/>
                </a:lnTo>
                <a:lnTo>
                  <a:pt x="29784" y="134294"/>
                </a:lnTo>
                <a:lnTo>
                  <a:pt x="46999" y="122294"/>
                </a:lnTo>
                <a:lnTo>
                  <a:pt x="68416" y="117804"/>
                </a:lnTo>
                <a:lnTo>
                  <a:pt x="85192" y="117804"/>
                </a:lnTo>
                <a:lnTo>
                  <a:pt x="87287" y="98950"/>
                </a:lnTo>
                <a:lnTo>
                  <a:pt x="101555" y="64826"/>
                </a:lnTo>
                <a:lnTo>
                  <a:pt x="125332" y="37991"/>
                </a:lnTo>
                <a:lnTo>
                  <a:pt x="156628" y="20432"/>
                </a:lnTo>
                <a:lnTo>
                  <a:pt x="193455" y="14138"/>
                </a:lnTo>
                <a:lnTo>
                  <a:pt x="248391" y="14138"/>
                </a:lnTo>
                <a:lnTo>
                  <a:pt x="229026" y="5116"/>
                </a:lnTo>
                <a:lnTo>
                  <a:pt x="193455" y="0"/>
                </a:lnTo>
                <a:close/>
              </a:path>
              <a:path w="455929" h="243204">
                <a:moveTo>
                  <a:pt x="410202" y="73036"/>
                </a:moveTo>
                <a:lnTo>
                  <a:pt x="363314" y="73036"/>
                </a:lnTo>
                <a:lnTo>
                  <a:pt x="394390" y="79220"/>
                </a:lnTo>
                <a:lnTo>
                  <a:pt x="419052" y="96006"/>
                </a:lnTo>
                <a:lnTo>
                  <a:pt x="435308" y="120745"/>
                </a:lnTo>
                <a:lnTo>
                  <a:pt x="441169" y="150787"/>
                </a:lnTo>
                <a:lnTo>
                  <a:pt x="435308" y="180825"/>
                </a:lnTo>
                <a:lnTo>
                  <a:pt x="419052" y="205563"/>
                </a:lnTo>
                <a:lnTo>
                  <a:pt x="394391" y="222350"/>
                </a:lnTo>
                <a:lnTo>
                  <a:pt x="363314" y="228535"/>
                </a:lnTo>
                <a:lnTo>
                  <a:pt x="268946" y="228535"/>
                </a:lnTo>
                <a:lnTo>
                  <a:pt x="268946" y="242671"/>
                </a:lnTo>
                <a:lnTo>
                  <a:pt x="363314" y="242671"/>
                </a:lnTo>
                <a:lnTo>
                  <a:pt x="399584" y="235272"/>
                </a:lnTo>
                <a:lnTo>
                  <a:pt x="428778" y="215282"/>
                </a:lnTo>
                <a:lnTo>
                  <a:pt x="448240" y="186016"/>
                </a:lnTo>
                <a:lnTo>
                  <a:pt x="455318" y="150787"/>
                </a:lnTo>
                <a:lnTo>
                  <a:pt x="448240" y="114561"/>
                </a:lnTo>
                <a:lnTo>
                  <a:pt x="428777" y="85403"/>
                </a:lnTo>
                <a:lnTo>
                  <a:pt x="410202" y="73036"/>
                </a:lnTo>
                <a:close/>
              </a:path>
              <a:path w="455929" h="243204">
                <a:moveTo>
                  <a:pt x="85192" y="117804"/>
                </a:moveTo>
                <a:lnTo>
                  <a:pt x="68416" y="117804"/>
                </a:lnTo>
                <a:lnTo>
                  <a:pt x="84930" y="120157"/>
                </a:lnTo>
                <a:lnTo>
                  <a:pt x="85192" y="117804"/>
                </a:lnTo>
                <a:close/>
              </a:path>
              <a:path w="455929" h="243204">
                <a:moveTo>
                  <a:pt x="248391" y="14138"/>
                </a:moveTo>
                <a:lnTo>
                  <a:pt x="193455" y="14138"/>
                </a:lnTo>
                <a:lnTo>
                  <a:pt x="224529" y="18445"/>
                </a:lnTo>
                <a:lnTo>
                  <a:pt x="252727" y="30925"/>
                </a:lnTo>
                <a:lnTo>
                  <a:pt x="276061" y="50914"/>
                </a:lnTo>
                <a:lnTo>
                  <a:pt x="292538" y="77751"/>
                </a:lnTo>
                <a:lnTo>
                  <a:pt x="299616" y="106019"/>
                </a:lnTo>
                <a:lnTo>
                  <a:pt x="309051" y="96596"/>
                </a:lnTo>
                <a:lnTo>
                  <a:pt x="320849" y="85958"/>
                </a:lnTo>
                <a:lnTo>
                  <a:pt x="331687" y="80105"/>
                </a:lnTo>
                <a:lnTo>
                  <a:pt x="306694" y="80105"/>
                </a:lnTo>
                <a:lnTo>
                  <a:pt x="304338" y="73036"/>
                </a:lnTo>
                <a:lnTo>
                  <a:pt x="286015" y="42737"/>
                </a:lnTo>
                <a:lnTo>
                  <a:pt x="260395" y="19730"/>
                </a:lnTo>
                <a:lnTo>
                  <a:pt x="248391" y="14138"/>
                </a:lnTo>
                <a:close/>
              </a:path>
              <a:path w="455929" h="243204">
                <a:moveTo>
                  <a:pt x="363314" y="58898"/>
                </a:moveTo>
                <a:lnTo>
                  <a:pt x="348828" y="60223"/>
                </a:lnTo>
                <a:lnTo>
                  <a:pt x="334120" y="64199"/>
                </a:lnTo>
                <a:lnTo>
                  <a:pt x="319854" y="70827"/>
                </a:lnTo>
                <a:lnTo>
                  <a:pt x="306694" y="80105"/>
                </a:lnTo>
                <a:lnTo>
                  <a:pt x="331687" y="80105"/>
                </a:lnTo>
                <a:lnTo>
                  <a:pt x="334415" y="78632"/>
                </a:lnTo>
                <a:lnTo>
                  <a:pt x="348865" y="74398"/>
                </a:lnTo>
                <a:lnTo>
                  <a:pt x="363314" y="73036"/>
                </a:lnTo>
                <a:lnTo>
                  <a:pt x="410202" y="73036"/>
                </a:lnTo>
                <a:lnTo>
                  <a:pt x="399584" y="65966"/>
                </a:lnTo>
                <a:lnTo>
                  <a:pt x="363314" y="58898"/>
                </a:lnTo>
                <a:close/>
              </a:path>
            </a:pathLst>
          </a:custGeom>
          <a:solidFill>
            <a:srgbClr val="FFFFFF"/>
          </a:solidFill>
        </p:spPr>
        <p:txBody>
          <a:bodyPr wrap="square" lIns="0" tIns="0" rIns="0" bIns="0" rtlCol="0"/>
          <a:lstStyle/>
          <a:p>
            <a:endParaRPr/>
          </a:p>
        </p:txBody>
      </p:sp>
      <p:sp>
        <p:nvSpPr>
          <p:cNvPr id="12" name="object 12"/>
          <p:cNvSpPr/>
          <p:nvPr/>
        </p:nvSpPr>
        <p:spPr>
          <a:xfrm>
            <a:off x="7427563" y="4894416"/>
            <a:ext cx="40640" cy="61594"/>
          </a:xfrm>
          <a:custGeom>
            <a:avLst/>
            <a:gdLst/>
            <a:ahLst/>
            <a:cxnLst/>
            <a:rect l="l" t="t" r="r" b="b"/>
            <a:pathLst>
              <a:path w="40640" h="61595">
                <a:moveTo>
                  <a:pt x="11792" y="0"/>
                </a:moveTo>
                <a:lnTo>
                  <a:pt x="0" y="11779"/>
                </a:lnTo>
                <a:lnTo>
                  <a:pt x="18870" y="30628"/>
                </a:lnTo>
                <a:lnTo>
                  <a:pt x="0" y="51832"/>
                </a:lnTo>
                <a:lnTo>
                  <a:pt x="11792" y="61257"/>
                </a:lnTo>
                <a:lnTo>
                  <a:pt x="40105" y="30628"/>
                </a:lnTo>
                <a:lnTo>
                  <a:pt x="11792" y="0"/>
                </a:lnTo>
                <a:close/>
              </a:path>
            </a:pathLst>
          </a:custGeom>
          <a:solidFill>
            <a:srgbClr val="FFFFFF"/>
          </a:solidFill>
        </p:spPr>
        <p:txBody>
          <a:bodyPr wrap="square" lIns="0" tIns="0" rIns="0" bIns="0" rtlCol="0"/>
          <a:lstStyle/>
          <a:p>
            <a:endParaRPr/>
          </a:p>
        </p:txBody>
      </p:sp>
      <p:sp>
        <p:nvSpPr>
          <p:cNvPr id="13" name="object 13"/>
          <p:cNvSpPr/>
          <p:nvPr/>
        </p:nvSpPr>
        <p:spPr>
          <a:xfrm>
            <a:off x="7526646" y="4894416"/>
            <a:ext cx="40640" cy="61594"/>
          </a:xfrm>
          <a:custGeom>
            <a:avLst/>
            <a:gdLst/>
            <a:ahLst/>
            <a:cxnLst/>
            <a:rect l="l" t="t" r="r" b="b"/>
            <a:pathLst>
              <a:path w="40640" h="61595">
                <a:moveTo>
                  <a:pt x="28313" y="0"/>
                </a:moveTo>
                <a:lnTo>
                  <a:pt x="0" y="30628"/>
                </a:lnTo>
                <a:lnTo>
                  <a:pt x="28313" y="61257"/>
                </a:lnTo>
                <a:lnTo>
                  <a:pt x="40105" y="51832"/>
                </a:lnTo>
                <a:lnTo>
                  <a:pt x="18870" y="30628"/>
                </a:lnTo>
                <a:lnTo>
                  <a:pt x="40105" y="11779"/>
                </a:lnTo>
                <a:lnTo>
                  <a:pt x="28313" y="0"/>
                </a:lnTo>
                <a:close/>
              </a:path>
            </a:pathLst>
          </a:custGeom>
          <a:solidFill>
            <a:srgbClr val="FFFFFF"/>
          </a:solidFill>
        </p:spPr>
        <p:txBody>
          <a:bodyPr wrap="square" lIns="0" tIns="0" rIns="0" bIns="0" rtlCol="0"/>
          <a:lstStyle/>
          <a:p>
            <a:endParaRPr/>
          </a:p>
        </p:txBody>
      </p:sp>
      <p:sp>
        <p:nvSpPr>
          <p:cNvPr id="14" name="object 14"/>
          <p:cNvSpPr/>
          <p:nvPr/>
        </p:nvSpPr>
        <p:spPr>
          <a:xfrm>
            <a:off x="5965943" y="2273000"/>
            <a:ext cx="307340" cy="306705"/>
          </a:xfrm>
          <a:custGeom>
            <a:avLst/>
            <a:gdLst/>
            <a:ahLst/>
            <a:cxnLst/>
            <a:rect l="l" t="t" r="r" b="b"/>
            <a:pathLst>
              <a:path w="307339" h="306705">
                <a:moveTo>
                  <a:pt x="70266" y="264061"/>
                </a:moveTo>
                <a:lnTo>
                  <a:pt x="104811" y="297945"/>
                </a:lnTo>
                <a:lnTo>
                  <a:pt x="152239" y="306124"/>
                </a:lnTo>
                <a:lnTo>
                  <a:pt x="200695" y="298160"/>
                </a:lnTo>
                <a:lnTo>
                  <a:pt x="212313" y="292103"/>
                </a:lnTo>
                <a:lnTo>
                  <a:pt x="152239" y="292103"/>
                </a:lnTo>
                <a:lnTo>
                  <a:pt x="129878" y="290351"/>
                </a:lnTo>
                <a:lnTo>
                  <a:pt x="108617" y="285093"/>
                </a:lnTo>
                <a:lnTo>
                  <a:pt x="88673" y="276329"/>
                </a:lnTo>
                <a:lnTo>
                  <a:pt x="70266" y="264061"/>
                </a:lnTo>
                <a:close/>
              </a:path>
              <a:path w="307339" h="306705">
                <a:moveTo>
                  <a:pt x="212420" y="14022"/>
                </a:moveTo>
                <a:lnTo>
                  <a:pt x="152238" y="14022"/>
                </a:lnTo>
                <a:lnTo>
                  <a:pt x="196534" y="21182"/>
                </a:lnTo>
                <a:lnTo>
                  <a:pt x="235096" y="41017"/>
                </a:lnTo>
                <a:lnTo>
                  <a:pt x="265563" y="71060"/>
                </a:lnTo>
                <a:lnTo>
                  <a:pt x="285575" y="108842"/>
                </a:lnTo>
                <a:lnTo>
                  <a:pt x="292770" y="151897"/>
                </a:lnTo>
                <a:lnTo>
                  <a:pt x="285575" y="196088"/>
                </a:lnTo>
                <a:lnTo>
                  <a:pt x="265563" y="234561"/>
                </a:lnTo>
                <a:lnTo>
                  <a:pt x="235096" y="264958"/>
                </a:lnTo>
                <a:lnTo>
                  <a:pt x="196534" y="284924"/>
                </a:lnTo>
                <a:lnTo>
                  <a:pt x="152239" y="292103"/>
                </a:lnTo>
                <a:lnTo>
                  <a:pt x="212313" y="292103"/>
                </a:lnTo>
                <a:lnTo>
                  <a:pt x="243080" y="276063"/>
                </a:lnTo>
                <a:lnTo>
                  <a:pt x="276695" y="242526"/>
                </a:lnTo>
                <a:lnTo>
                  <a:pt x="298843" y="200240"/>
                </a:lnTo>
                <a:lnTo>
                  <a:pt x="306825" y="151898"/>
                </a:lnTo>
                <a:lnTo>
                  <a:pt x="298842" y="104692"/>
                </a:lnTo>
                <a:lnTo>
                  <a:pt x="276694" y="63095"/>
                </a:lnTo>
                <a:lnTo>
                  <a:pt x="243079" y="29911"/>
                </a:lnTo>
                <a:lnTo>
                  <a:pt x="212420" y="14022"/>
                </a:lnTo>
                <a:close/>
              </a:path>
              <a:path w="307339" h="306705">
                <a:moveTo>
                  <a:pt x="152238" y="0"/>
                </a:moveTo>
                <a:lnTo>
                  <a:pt x="104029" y="7945"/>
                </a:lnTo>
                <a:lnTo>
                  <a:pt x="62227" y="29911"/>
                </a:lnTo>
                <a:lnTo>
                  <a:pt x="29305" y="63095"/>
                </a:lnTo>
                <a:lnTo>
                  <a:pt x="7738" y="104691"/>
                </a:lnTo>
                <a:lnTo>
                  <a:pt x="0" y="151897"/>
                </a:lnTo>
                <a:lnTo>
                  <a:pt x="914" y="169387"/>
                </a:lnTo>
                <a:lnTo>
                  <a:pt x="3806" y="186657"/>
                </a:lnTo>
                <a:lnTo>
                  <a:pt x="8893" y="203488"/>
                </a:lnTo>
                <a:lnTo>
                  <a:pt x="16395" y="219660"/>
                </a:lnTo>
                <a:lnTo>
                  <a:pt x="28106" y="212648"/>
                </a:lnTo>
                <a:lnTo>
                  <a:pt x="21958" y="198227"/>
                </a:lnTo>
                <a:lnTo>
                  <a:pt x="17566" y="183148"/>
                </a:lnTo>
                <a:lnTo>
                  <a:pt x="14931" y="167631"/>
                </a:lnTo>
                <a:lnTo>
                  <a:pt x="14053" y="151897"/>
                </a:lnTo>
                <a:lnTo>
                  <a:pt x="21229" y="108842"/>
                </a:lnTo>
                <a:lnTo>
                  <a:pt x="41110" y="71059"/>
                </a:lnTo>
                <a:lnTo>
                  <a:pt x="71220" y="41017"/>
                </a:lnTo>
                <a:lnTo>
                  <a:pt x="109088" y="21182"/>
                </a:lnTo>
                <a:lnTo>
                  <a:pt x="152238" y="14022"/>
                </a:lnTo>
                <a:lnTo>
                  <a:pt x="212420" y="14022"/>
                </a:lnTo>
                <a:lnTo>
                  <a:pt x="200694" y="7945"/>
                </a:lnTo>
                <a:lnTo>
                  <a:pt x="152238" y="0"/>
                </a:lnTo>
                <a:close/>
              </a:path>
            </a:pathLst>
          </a:custGeom>
          <a:solidFill>
            <a:srgbClr val="FFFFFF"/>
          </a:solidFill>
        </p:spPr>
        <p:txBody>
          <a:bodyPr wrap="square" lIns="0" tIns="0" rIns="0" bIns="0" rtlCol="0"/>
          <a:lstStyle/>
          <a:p>
            <a:endParaRPr/>
          </a:p>
        </p:txBody>
      </p:sp>
      <p:sp>
        <p:nvSpPr>
          <p:cNvPr id="15" name="object 15"/>
          <p:cNvSpPr/>
          <p:nvPr/>
        </p:nvSpPr>
        <p:spPr>
          <a:xfrm>
            <a:off x="6108814" y="2310390"/>
            <a:ext cx="89000" cy="186946"/>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5956574" y="2457611"/>
            <a:ext cx="52069" cy="44450"/>
          </a:xfrm>
          <a:custGeom>
            <a:avLst/>
            <a:gdLst/>
            <a:ahLst/>
            <a:cxnLst/>
            <a:rect l="l" t="t" r="r" b="b"/>
            <a:pathLst>
              <a:path w="52070" h="44450">
                <a:moveTo>
                  <a:pt x="2342" y="23368"/>
                </a:moveTo>
                <a:lnTo>
                  <a:pt x="0" y="35048"/>
                </a:lnTo>
                <a:lnTo>
                  <a:pt x="42159" y="44394"/>
                </a:lnTo>
                <a:lnTo>
                  <a:pt x="46016" y="28037"/>
                </a:lnTo>
                <a:lnTo>
                  <a:pt x="30448" y="28037"/>
                </a:lnTo>
                <a:lnTo>
                  <a:pt x="2342" y="23368"/>
                </a:lnTo>
                <a:close/>
              </a:path>
              <a:path w="52070" h="44450">
                <a:moveTo>
                  <a:pt x="39816" y="0"/>
                </a:moveTo>
                <a:lnTo>
                  <a:pt x="30448" y="28037"/>
                </a:lnTo>
                <a:lnTo>
                  <a:pt x="46016" y="28037"/>
                </a:lnTo>
                <a:lnTo>
                  <a:pt x="51527" y="4668"/>
                </a:lnTo>
                <a:lnTo>
                  <a:pt x="39816" y="0"/>
                </a:lnTo>
                <a:close/>
              </a:path>
            </a:pathLst>
          </a:custGeom>
          <a:solidFill>
            <a:srgbClr val="FFFFFF"/>
          </a:solidFill>
        </p:spPr>
        <p:txBody>
          <a:bodyPr wrap="square" lIns="0" tIns="0" rIns="0" bIns="0" rtlCol="0"/>
          <a:lstStyle/>
          <a:p>
            <a:endParaRPr/>
          </a:p>
        </p:txBody>
      </p:sp>
      <p:sp>
        <p:nvSpPr>
          <p:cNvPr id="17" name="object 17"/>
          <p:cNvSpPr/>
          <p:nvPr/>
        </p:nvSpPr>
        <p:spPr>
          <a:xfrm>
            <a:off x="10439400" y="6115811"/>
            <a:ext cx="1554479" cy="573024"/>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6536563" y="2700020"/>
            <a:ext cx="1836420" cy="280035"/>
          </a:xfrm>
          <a:prstGeom prst="rect">
            <a:avLst/>
          </a:prstGeom>
        </p:spPr>
        <p:txBody>
          <a:bodyPr vert="horz" wrap="square" lIns="0" tIns="14604" rIns="0" bIns="0" rtlCol="0">
            <a:spAutoFit/>
          </a:bodyPr>
          <a:lstStyle/>
          <a:p>
            <a:pPr marL="12700">
              <a:lnSpc>
                <a:spcPct val="100000"/>
              </a:lnSpc>
              <a:spcBef>
                <a:spcPts val="114"/>
              </a:spcBef>
            </a:pPr>
            <a:r>
              <a:rPr sz="1650" b="1" spc="60" dirty="0">
                <a:solidFill>
                  <a:srgbClr val="FFFFFF"/>
                </a:solidFill>
                <a:latin typeface="Microsoft YaHei"/>
                <a:cs typeface="Microsoft YaHei"/>
              </a:rPr>
              <a:t>大数</a:t>
            </a:r>
            <a:r>
              <a:rPr sz="1650" b="1" spc="15" dirty="0">
                <a:solidFill>
                  <a:srgbClr val="FFFFFF"/>
                </a:solidFill>
                <a:latin typeface="Microsoft YaHei"/>
                <a:cs typeface="Microsoft YaHei"/>
              </a:rPr>
              <a:t>据 </a:t>
            </a:r>
            <a:r>
              <a:rPr sz="1650" b="1" spc="10" dirty="0">
                <a:solidFill>
                  <a:srgbClr val="FFFFFF"/>
                </a:solidFill>
                <a:latin typeface="Segoe UI Semibold"/>
                <a:cs typeface="Segoe UI Semibold"/>
              </a:rPr>
              <a:t>&amp;</a:t>
            </a:r>
            <a:r>
              <a:rPr sz="1650" b="1" spc="70" dirty="0">
                <a:solidFill>
                  <a:srgbClr val="FFFFFF"/>
                </a:solidFill>
                <a:latin typeface="Segoe UI Semibold"/>
                <a:cs typeface="Segoe UI Semibold"/>
              </a:rPr>
              <a:t> </a:t>
            </a:r>
            <a:r>
              <a:rPr sz="1650" b="1" spc="60" dirty="0">
                <a:solidFill>
                  <a:srgbClr val="FFFFFF"/>
                </a:solidFill>
                <a:latin typeface="Microsoft YaHei"/>
                <a:cs typeface="Microsoft YaHei"/>
              </a:rPr>
              <a:t>机器学习</a:t>
            </a:r>
            <a:endParaRPr sz="1650">
              <a:latin typeface="Microsoft YaHei"/>
              <a:cs typeface="Microsoft YaHei"/>
            </a:endParaRPr>
          </a:p>
        </p:txBody>
      </p:sp>
      <p:sp>
        <p:nvSpPr>
          <p:cNvPr id="19" name="object 19"/>
          <p:cNvSpPr txBox="1"/>
          <p:nvPr/>
        </p:nvSpPr>
        <p:spPr>
          <a:xfrm>
            <a:off x="6536563" y="5012182"/>
            <a:ext cx="1769110" cy="280035"/>
          </a:xfrm>
          <a:prstGeom prst="rect">
            <a:avLst/>
          </a:prstGeom>
        </p:spPr>
        <p:txBody>
          <a:bodyPr vert="horz" wrap="square" lIns="0" tIns="14604" rIns="0" bIns="0" rtlCol="0">
            <a:spAutoFit/>
          </a:bodyPr>
          <a:lstStyle/>
          <a:p>
            <a:pPr marL="12700">
              <a:lnSpc>
                <a:spcPct val="100000"/>
              </a:lnSpc>
              <a:spcBef>
                <a:spcPts val="114"/>
              </a:spcBef>
            </a:pPr>
            <a:r>
              <a:rPr sz="1650" b="1" spc="60" dirty="0">
                <a:solidFill>
                  <a:srgbClr val="FFFFFF"/>
                </a:solidFill>
                <a:latin typeface="Microsoft YaHei"/>
                <a:cs typeface="Microsoft YaHei"/>
              </a:rPr>
              <a:t>对话即服务的体验</a:t>
            </a:r>
            <a:endParaRPr sz="1650">
              <a:latin typeface="Microsoft YaHei"/>
              <a:cs typeface="Microsoft YaHei"/>
            </a:endParaRPr>
          </a:p>
        </p:txBody>
      </p:sp>
      <p:sp>
        <p:nvSpPr>
          <p:cNvPr id="20" name="object 20"/>
          <p:cNvSpPr/>
          <p:nvPr/>
        </p:nvSpPr>
        <p:spPr>
          <a:xfrm>
            <a:off x="3929634" y="3899661"/>
            <a:ext cx="2348865" cy="76200"/>
          </a:xfrm>
          <a:custGeom>
            <a:avLst/>
            <a:gdLst/>
            <a:ahLst/>
            <a:cxnLst/>
            <a:rect l="l" t="t" r="r" b="b"/>
            <a:pathLst>
              <a:path w="2348865" h="76200">
                <a:moveTo>
                  <a:pt x="2329366" y="28067"/>
                </a:moveTo>
                <a:lnTo>
                  <a:pt x="2285238" y="28067"/>
                </a:lnTo>
                <a:lnTo>
                  <a:pt x="2285365" y="47879"/>
                </a:lnTo>
                <a:lnTo>
                  <a:pt x="2272603" y="47957"/>
                </a:lnTo>
                <a:lnTo>
                  <a:pt x="2272791" y="76200"/>
                </a:lnTo>
                <a:lnTo>
                  <a:pt x="2348738" y="37592"/>
                </a:lnTo>
                <a:lnTo>
                  <a:pt x="2329366" y="28067"/>
                </a:lnTo>
                <a:close/>
              </a:path>
              <a:path w="2348865" h="76200">
                <a:moveTo>
                  <a:pt x="2272471" y="28145"/>
                </a:moveTo>
                <a:lnTo>
                  <a:pt x="0" y="42163"/>
                </a:lnTo>
                <a:lnTo>
                  <a:pt x="0" y="61975"/>
                </a:lnTo>
                <a:lnTo>
                  <a:pt x="2272603" y="47957"/>
                </a:lnTo>
                <a:lnTo>
                  <a:pt x="2272471" y="28145"/>
                </a:lnTo>
                <a:close/>
              </a:path>
              <a:path w="2348865" h="76200">
                <a:moveTo>
                  <a:pt x="2285238" y="28067"/>
                </a:moveTo>
                <a:lnTo>
                  <a:pt x="2272471" y="28145"/>
                </a:lnTo>
                <a:lnTo>
                  <a:pt x="2272603" y="47957"/>
                </a:lnTo>
                <a:lnTo>
                  <a:pt x="2285365" y="47879"/>
                </a:lnTo>
                <a:lnTo>
                  <a:pt x="2285238" y="28067"/>
                </a:lnTo>
                <a:close/>
              </a:path>
              <a:path w="2348865" h="76200">
                <a:moveTo>
                  <a:pt x="2272283" y="0"/>
                </a:moveTo>
                <a:lnTo>
                  <a:pt x="2272471" y="28145"/>
                </a:lnTo>
                <a:lnTo>
                  <a:pt x="2329366" y="28067"/>
                </a:lnTo>
                <a:lnTo>
                  <a:pt x="2272283" y="0"/>
                </a:lnTo>
                <a:close/>
              </a:path>
            </a:pathLst>
          </a:custGeom>
          <a:solidFill>
            <a:srgbClr val="04A8D9"/>
          </a:solidFill>
        </p:spPr>
        <p:txBody>
          <a:bodyPr wrap="square" lIns="0" tIns="0" rIns="0" bIns="0" rtlCol="0"/>
          <a:lstStyle/>
          <a:p>
            <a:endParaRPr/>
          </a:p>
        </p:txBody>
      </p:sp>
      <p:sp>
        <p:nvSpPr>
          <p:cNvPr id="21" name="object 21"/>
          <p:cNvSpPr/>
          <p:nvPr/>
        </p:nvSpPr>
        <p:spPr>
          <a:xfrm>
            <a:off x="3547871" y="3587496"/>
            <a:ext cx="763905" cy="737870"/>
          </a:xfrm>
          <a:custGeom>
            <a:avLst/>
            <a:gdLst/>
            <a:ahLst/>
            <a:cxnLst/>
            <a:rect l="l" t="t" r="r" b="b"/>
            <a:pathLst>
              <a:path w="763904" h="737870">
                <a:moveTo>
                  <a:pt x="381762" y="0"/>
                </a:moveTo>
                <a:lnTo>
                  <a:pt x="333878" y="2873"/>
                </a:lnTo>
                <a:lnTo>
                  <a:pt x="287769" y="11262"/>
                </a:lnTo>
                <a:lnTo>
                  <a:pt x="243791" y="24822"/>
                </a:lnTo>
                <a:lnTo>
                  <a:pt x="202303" y="43207"/>
                </a:lnTo>
                <a:lnTo>
                  <a:pt x="163662" y="66072"/>
                </a:lnTo>
                <a:lnTo>
                  <a:pt x="128227" y="93071"/>
                </a:lnTo>
                <a:lnTo>
                  <a:pt x="96355" y="123859"/>
                </a:lnTo>
                <a:lnTo>
                  <a:pt x="68404" y="158090"/>
                </a:lnTo>
                <a:lnTo>
                  <a:pt x="44733" y="195420"/>
                </a:lnTo>
                <a:lnTo>
                  <a:pt x="25699" y="235502"/>
                </a:lnTo>
                <a:lnTo>
                  <a:pt x="11660" y="277990"/>
                </a:lnTo>
                <a:lnTo>
                  <a:pt x="2974" y="322541"/>
                </a:lnTo>
                <a:lnTo>
                  <a:pt x="0" y="368807"/>
                </a:lnTo>
                <a:lnTo>
                  <a:pt x="2974" y="415074"/>
                </a:lnTo>
                <a:lnTo>
                  <a:pt x="11660" y="459625"/>
                </a:lnTo>
                <a:lnTo>
                  <a:pt x="25699" y="502113"/>
                </a:lnTo>
                <a:lnTo>
                  <a:pt x="44733" y="542195"/>
                </a:lnTo>
                <a:lnTo>
                  <a:pt x="68404" y="579525"/>
                </a:lnTo>
                <a:lnTo>
                  <a:pt x="96355" y="613756"/>
                </a:lnTo>
                <a:lnTo>
                  <a:pt x="128227" y="644544"/>
                </a:lnTo>
                <a:lnTo>
                  <a:pt x="163662" y="671543"/>
                </a:lnTo>
                <a:lnTo>
                  <a:pt x="202303" y="694408"/>
                </a:lnTo>
                <a:lnTo>
                  <a:pt x="243791" y="712793"/>
                </a:lnTo>
                <a:lnTo>
                  <a:pt x="287769" y="726353"/>
                </a:lnTo>
                <a:lnTo>
                  <a:pt x="333878" y="734742"/>
                </a:lnTo>
                <a:lnTo>
                  <a:pt x="381762" y="737615"/>
                </a:lnTo>
                <a:lnTo>
                  <a:pt x="429645" y="734742"/>
                </a:lnTo>
                <a:lnTo>
                  <a:pt x="475754" y="726353"/>
                </a:lnTo>
                <a:lnTo>
                  <a:pt x="519732" y="712793"/>
                </a:lnTo>
                <a:lnTo>
                  <a:pt x="561220" y="694408"/>
                </a:lnTo>
                <a:lnTo>
                  <a:pt x="599861" y="671543"/>
                </a:lnTo>
                <a:lnTo>
                  <a:pt x="635296" y="644544"/>
                </a:lnTo>
                <a:lnTo>
                  <a:pt x="667168" y="613756"/>
                </a:lnTo>
                <a:lnTo>
                  <a:pt x="695119" y="579525"/>
                </a:lnTo>
                <a:lnTo>
                  <a:pt x="718790" y="542195"/>
                </a:lnTo>
                <a:lnTo>
                  <a:pt x="737824" y="502113"/>
                </a:lnTo>
                <a:lnTo>
                  <a:pt x="751863" y="459625"/>
                </a:lnTo>
                <a:lnTo>
                  <a:pt x="760549" y="415074"/>
                </a:lnTo>
                <a:lnTo>
                  <a:pt x="763524" y="368807"/>
                </a:lnTo>
                <a:lnTo>
                  <a:pt x="760549" y="322541"/>
                </a:lnTo>
                <a:lnTo>
                  <a:pt x="751863" y="277990"/>
                </a:lnTo>
                <a:lnTo>
                  <a:pt x="737824" y="235502"/>
                </a:lnTo>
                <a:lnTo>
                  <a:pt x="718790" y="195420"/>
                </a:lnTo>
                <a:lnTo>
                  <a:pt x="695119" y="158090"/>
                </a:lnTo>
                <a:lnTo>
                  <a:pt x="667168" y="123859"/>
                </a:lnTo>
                <a:lnTo>
                  <a:pt x="635296" y="93071"/>
                </a:lnTo>
                <a:lnTo>
                  <a:pt x="599861" y="66072"/>
                </a:lnTo>
                <a:lnTo>
                  <a:pt x="561220" y="43207"/>
                </a:lnTo>
                <a:lnTo>
                  <a:pt x="519732" y="24822"/>
                </a:lnTo>
                <a:lnTo>
                  <a:pt x="475754" y="11262"/>
                </a:lnTo>
                <a:lnTo>
                  <a:pt x="429645" y="2873"/>
                </a:lnTo>
                <a:lnTo>
                  <a:pt x="381762" y="0"/>
                </a:lnTo>
                <a:close/>
              </a:path>
            </a:pathLst>
          </a:custGeom>
          <a:solidFill>
            <a:srgbClr val="04A8D9"/>
          </a:solidFill>
        </p:spPr>
        <p:txBody>
          <a:bodyPr wrap="square" lIns="0" tIns="0" rIns="0" bIns="0" rtlCol="0"/>
          <a:lstStyle/>
          <a:p>
            <a:endParaRPr/>
          </a:p>
        </p:txBody>
      </p:sp>
      <p:sp>
        <p:nvSpPr>
          <p:cNvPr id="22" name="object 22"/>
          <p:cNvSpPr/>
          <p:nvPr/>
        </p:nvSpPr>
        <p:spPr>
          <a:xfrm>
            <a:off x="3547871" y="3587496"/>
            <a:ext cx="763905" cy="737870"/>
          </a:xfrm>
          <a:custGeom>
            <a:avLst/>
            <a:gdLst/>
            <a:ahLst/>
            <a:cxnLst/>
            <a:rect l="l" t="t" r="r" b="b"/>
            <a:pathLst>
              <a:path w="763904" h="737870">
                <a:moveTo>
                  <a:pt x="0" y="368807"/>
                </a:moveTo>
                <a:lnTo>
                  <a:pt x="2974" y="322541"/>
                </a:lnTo>
                <a:lnTo>
                  <a:pt x="11660" y="277990"/>
                </a:lnTo>
                <a:lnTo>
                  <a:pt x="25699" y="235502"/>
                </a:lnTo>
                <a:lnTo>
                  <a:pt x="44733" y="195420"/>
                </a:lnTo>
                <a:lnTo>
                  <a:pt x="68404" y="158090"/>
                </a:lnTo>
                <a:lnTo>
                  <a:pt x="96355" y="123859"/>
                </a:lnTo>
                <a:lnTo>
                  <a:pt x="128227" y="93071"/>
                </a:lnTo>
                <a:lnTo>
                  <a:pt x="163662" y="66072"/>
                </a:lnTo>
                <a:lnTo>
                  <a:pt x="202303" y="43207"/>
                </a:lnTo>
                <a:lnTo>
                  <a:pt x="243791" y="24822"/>
                </a:lnTo>
                <a:lnTo>
                  <a:pt x="287769" y="11262"/>
                </a:lnTo>
                <a:lnTo>
                  <a:pt x="333878" y="2873"/>
                </a:lnTo>
                <a:lnTo>
                  <a:pt x="381762" y="0"/>
                </a:lnTo>
                <a:lnTo>
                  <a:pt x="429645" y="2873"/>
                </a:lnTo>
                <a:lnTo>
                  <a:pt x="475754" y="11262"/>
                </a:lnTo>
                <a:lnTo>
                  <a:pt x="519732" y="24822"/>
                </a:lnTo>
                <a:lnTo>
                  <a:pt x="561220" y="43207"/>
                </a:lnTo>
                <a:lnTo>
                  <a:pt x="599861" y="66072"/>
                </a:lnTo>
                <a:lnTo>
                  <a:pt x="635296" y="93071"/>
                </a:lnTo>
                <a:lnTo>
                  <a:pt x="667168" y="123859"/>
                </a:lnTo>
                <a:lnTo>
                  <a:pt x="695119" y="158090"/>
                </a:lnTo>
                <a:lnTo>
                  <a:pt x="718790" y="195420"/>
                </a:lnTo>
                <a:lnTo>
                  <a:pt x="737824" y="235502"/>
                </a:lnTo>
                <a:lnTo>
                  <a:pt x="751863" y="277990"/>
                </a:lnTo>
                <a:lnTo>
                  <a:pt x="760549" y="322541"/>
                </a:lnTo>
                <a:lnTo>
                  <a:pt x="763524" y="368807"/>
                </a:lnTo>
                <a:lnTo>
                  <a:pt x="760549" y="415074"/>
                </a:lnTo>
                <a:lnTo>
                  <a:pt x="751863" y="459625"/>
                </a:lnTo>
                <a:lnTo>
                  <a:pt x="737824" y="502113"/>
                </a:lnTo>
                <a:lnTo>
                  <a:pt x="718790" y="542195"/>
                </a:lnTo>
                <a:lnTo>
                  <a:pt x="695119" y="579525"/>
                </a:lnTo>
                <a:lnTo>
                  <a:pt x="667168" y="613756"/>
                </a:lnTo>
                <a:lnTo>
                  <a:pt x="635296" y="644544"/>
                </a:lnTo>
                <a:lnTo>
                  <a:pt x="599861" y="671543"/>
                </a:lnTo>
                <a:lnTo>
                  <a:pt x="561220" y="694408"/>
                </a:lnTo>
                <a:lnTo>
                  <a:pt x="519732" y="712793"/>
                </a:lnTo>
                <a:lnTo>
                  <a:pt x="475754" y="726353"/>
                </a:lnTo>
                <a:lnTo>
                  <a:pt x="429645" y="734742"/>
                </a:lnTo>
                <a:lnTo>
                  <a:pt x="381762" y="737615"/>
                </a:lnTo>
                <a:lnTo>
                  <a:pt x="333878" y="734742"/>
                </a:lnTo>
                <a:lnTo>
                  <a:pt x="287769" y="726353"/>
                </a:lnTo>
                <a:lnTo>
                  <a:pt x="243791" y="712793"/>
                </a:lnTo>
                <a:lnTo>
                  <a:pt x="202303" y="694408"/>
                </a:lnTo>
                <a:lnTo>
                  <a:pt x="163662" y="671543"/>
                </a:lnTo>
                <a:lnTo>
                  <a:pt x="128227" y="644544"/>
                </a:lnTo>
                <a:lnTo>
                  <a:pt x="96355" y="613756"/>
                </a:lnTo>
                <a:lnTo>
                  <a:pt x="68404" y="579525"/>
                </a:lnTo>
                <a:lnTo>
                  <a:pt x="44733" y="542195"/>
                </a:lnTo>
                <a:lnTo>
                  <a:pt x="25699" y="502113"/>
                </a:lnTo>
                <a:lnTo>
                  <a:pt x="11660" y="459625"/>
                </a:lnTo>
                <a:lnTo>
                  <a:pt x="2974" y="415074"/>
                </a:lnTo>
                <a:lnTo>
                  <a:pt x="0" y="368807"/>
                </a:lnTo>
                <a:close/>
              </a:path>
            </a:pathLst>
          </a:custGeom>
          <a:ln w="9144">
            <a:solidFill>
              <a:srgbClr val="04A8D9"/>
            </a:solidFill>
          </a:ln>
        </p:spPr>
        <p:txBody>
          <a:bodyPr wrap="square" lIns="0" tIns="0" rIns="0" bIns="0" rtlCol="0"/>
          <a:lstStyle/>
          <a:p>
            <a:endParaRPr/>
          </a:p>
        </p:txBody>
      </p:sp>
      <p:sp>
        <p:nvSpPr>
          <p:cNvPr id="23" name="object 23"/>
          <p:cNvSpPr/>
          <p:nvPr/>
        </p:nvSpPr>
        <p:spPr>
          <a:xfrm>
            <a:off x="3850259" y="3888485"/>
            <a:ext cx="143382" cy="124968"/>
          </a:xfrm>
          <a:prstGeom prst="rect">
            <a:avLst/>
          </a:prstGeom>
          <a:blipFill>
            <a:blip r:embed="rId6" cstate="print"/>
            <a:stretch>
              <a:fillRect/>
            </a:stretch>
          </a:blipFill>
        </p:spPr>
        <p:txBody>
          <a:bodyPr wrap="square" lIns="0" tIns="0" rIns="0" bIns="0" rtlCol="0"/>
          <a:lstStyle/>
          <a:p>
            <a:endParaRPr/>
          </a:p>
        </p:txBody>
      </p:sp>
      <p:sp>
        <p:nvSpPr>
          <p:cNvPr id="24" name="object 24"/>
          <p:cNvSpPr txBox="1"/>
          <p:nvPr/>
        </p:nvSpPr>
        <p:spPr>
          <a:xfrm>
            <a:off x="6536563" y="3781805"/>
            <a:ext cx="1333500" cy="280035"/>
          </a:xfrm>
          <a:prstGeom prst="rect">
            <a:avLst/>
          </a:prstGeom>
        </p:spPr>
        <p:txBody>
          <a:bodyPr vert="horz" wrap="square" lIns="0" tIns="14604" rIns="0" bIns="0" rtlCol="0">
            <a:spAutoFit/>
          </a:bodyPr>
          <a:lstStyle/>
          <a:p>
            <a:pPr marL="12700">
              <a:lnSpc>
                <a:spcPct val="100000"/>
              </a:lnSpc>
              <a:spcBef>
                <a:spcPts val="114"/>
              </a:spcBef>
            </a:pPr>
            <a:r>
              <a:rPr sz="1650" b="1" spc="60" dirty="0">
                <a:solidFill>
                  <a:srgbClr val="FFFFFF"/>
                </a:solidFill>
                <a:latin typeface="Microsoft YaHei"/>
                <a:cs typeface="Microsoft YaHei"/>
              </a:rPr>
              <a:t>认知计算能力</a:t>
            </a:r>
            <a:endParaRPr sz="1650">
              <a:latin typeface="Microsoft YaHei"/>
              <a:cs typeface="Microsoft YaHei"/>
            </a:endParaRPr>
          </a:p>
        </p:txBody>
      </p:sp>
      <p:sp>
        <p:nvSpPr>
          <p:cNvPr id="25" name="object 25"/>
          <p:cNvSpPr/>
          <p:nvPr/>
        </p:nvSpPr>
        <p:spPr>
          <a:xfrm>
            <a:off x="4088257" y="2823210"/>
            <a:ext cx="2190115" cy="1122045"/>
          </a:xfrm>
          <a:custGeom>
            <a:avLst/>
            <a:gdLst/>
            <a:ahLst/>
            <a:cxnLst/>
            <a:rect l="l" t="t" r="r" b="b"/>
            <a:pathLst>
              <a:path w="2190115" h="1122045">
                <a:moveTo>
                  <a:pt x="2117275" y="25730"/>
                </a:moveTo>
                <a:lnTo>
                  <a:pt x="0" y="1104138"/>
                </a:lnTo>
                <a:lnTo>
                  <a:pt x="8889" y="1121790"/>
                </a:lnTo>
                <a:lnTo>
                  <a:pt x="2126233" y="43349"/>
                </a:lnTo>
                <a:lnTo>
                  <a:pt x="2117275" y="25730"/>
                </a:lnTo>
                <a:close/>
              </a:path>
              <a:path w="2190115" h="1122045">
                <a:moveTo>
                  <a:pt x="2175001" y="19938"/>
                </a:moveTo>
                <a:lnTo>
                  <a:pt x="2128646" y="19938"/>
                </a:lnTo>
                <a:lnTo>
                  <a:pt x="2137537" y="37591"/>
                </a:lnTo>
                <a:lnTo>
                  <a:pt x="2126233" y="43349"/>
                </a:lnTo>
                <a:lnTo>
                  <a:pt x="2139060" y="68579"/>
                </a:lnTo>
                <a:lnTo>
                  <a:pt x="2175001" y="19938"/>
                </a:lnTo>
                <a:close/>
              </a:path>
              <a:path w="2190115" h="1122045">
                <a:moveTo>
                  <a:pt x="2128646" y="19938"/>
                </a:moveTo>
                <a:lnTo>
                  <a:pt x="2117275" y="25730"/>
                </a:lnTo>
                <a:lnTo>
                  <a:pt x="2126233" y="43349"/>
                </a:lnTo>
                <a:lnTo>
                  <a:pt x="2137537" y="37591"/>
                </a:lnTo>
                <a:lnTo>
                  <a:pt x="2128646" y="19938"/>
                </a:lnTo>
                <a:close/>
              </a:path>
              <a:path w="2190115" h="1122045">
                <a:moveTo>
                  <a:pt x="2189733" y="0"/>
                </a:moveTo>
                <a:lnTo>
                  <a:pt x="2104516" y="635"/>
                </a:lnTo>
                <a:lnTo>
                  <a:pt x="2117275" y="25730"/>
                </a:lnTo>
                <a:lnTo>
                  <a:pt x="2128646" y="19938"/>
                </a:lnTo>
                <a:lnTo>
                  <a:pt x="2175001" y="19938"/>
                </a:lnTo>
                <a:lnTo>
                  <a:pt x="2189733" y="0"/>
                </a:lnTo>
                <a:close/>
              </a:path>
            </a:pathLst>
          </a:custGeom>
          <a:solidFill>
            <a:srgbClr val="04A8D9"/>
          </a:solidFill>
        </p:spPr>
        <p:txBody>
          <a:bodyPr wrap="square" lIns="0" tIns="0" rIns="0" bIns="0" rtlCol="0"/>
          <a:lstStyle/>
          <a:p>
            <a:endParaRPr/>
          </a:p>
        </p:txBody>
      </p:sp>
      <p:sp>
        <p:nvSpPr>
          <p:cNvPr id="26" name="object 26"/>
          <p:cNvSpPr/>
          <p:nvPr/>
        </p:nvSpPr>
        <p:spPr>
          <a:xfrm>
            <a:off x="4331842" y="4079366"/>
            <a:ext cx="2037714" cy="1095375"/>
          </a:xfrm>
          <a:custGeom>
            <a:avLst/>
            <a:gdLst/>
            <a:ahLst/>
            <a:cxnLst/>
            <a:rect l="l" t="t" r="r" b="b"/>
            <a:pathLst>
              <a:path w="2037714" h="1095375">
                <a:moveTo>
                  <a:pt x="1965693" y="1068185"/>
                </a:moveTo>
                <a:lnTo>
                  <a:pt x="1952371" y="1093088"/>
                </a:lnTo>
                <a:lnTo>
                  <a:pt x="2037588" y="1095374"/>
                </a:lnTo>
                <a:lnTo>
                  <a:pt x="2022543" y="1074165"/>
                </a:lnTo>
                <a:lnTo>
                  <a:pt x="1976882" y="1074165"/>
                </a:lnTo>
                <a:lnTo>
                  <a:pt x="1965693" y="1068185"/>
                </a:lnTo>
                <a:close/>
              </a:path>
              <a:path w="2037714" h="1095375">
                <a:moveTo>
                  <a:pt x="1975021" y="1050748"/>
                </a:moveTo>
                <a:lnTo>
                  <a:pt x="1965693" y="1068185"/>
                </a:lnTo>
                <a:lnTo>
                  <a:pt x="1976882" y="1074165"/>
                </a:lnTo>
                <a:lnTo>
                  <a:pt x="1986280" y="1056766"/>
                </a:lnTo>
                <a:lnTo>
                  <a:pt x="1975021" y="1050748"/>
                </a:lnTo>
                <a:close/>
              </a:path>
              <a:path w="2037714" h="1095375">
                <a:moveTo>
                  <a:pt x="1988312" y="1025905"/>
                </a:moveTo>
                <a:lnTo>
                  <a:pt x="1975021" y="1050748"/>
                </a:lnTo>
                <a:lnTo>
                  <a:pt x="1986280" y="1056766"/>
                </a:lnTo>
                <a:lnTo>
                  <a:pt x="1976882" y="1074165"/>
                </a:lnTo>
                <a:lnTo>
                  <a:pt x="2022543" y="1074165"/>
                </a:lnTo>
                <a:lnTo>
                  <a:pt x="1988312" y="1025905"/>
                </a:lnTo>
                <a:close/>
              </a:path>
              <a:path w="2037714" h="1095375">
                <a:moveTo>
                  <a:pt x="9398" y="0"/>
                </a:moveTo>
                <a:lnTo>
                  <a:pt x="0" y="17525"/>
                </a:lnTo>
                <a:lnTo>
                  <a:pt x="1965693" y="1068185"/>
                </a:lnTo>
                <a:lnTo>
                  <a:pt x="1975021" y="1050748"/>
                </a:lnTo>
                <a:lnTo>
                  <a:pt x="9398" y="0"/>
                </a:lnTo>
                <a:close/>
              </a:path>
            </a:pathLst>
          </a:custGeom>
          <a:solidFill>
            <a:srgbClr val="04A8D9"/>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269747" y="4131564"/>
            <a:ext cx="6847840" cy="615950"/>
          </a:xfrm>
          <a:custGeom>
            <a:avLst/>
            <a:gdLst/>
            <a:ahLst/>
            <a:cxnLst/>
            <a:rect l="l" t="t" r="r" b="b"/>
            <a:pathLst>
              <a:path w="6847840" h="615950">
                <a:moveTo>
                  <a:pt x="0" y="615695"/>
                </a:moveTo>
                <a:lnTo>
                  <a:pt x="6847332" y="615695"/>
                </a:lnTo>
                <a:lnTo>
                  <a:pt x="6847332" y="0"/>
                </a:lnTo>
                <a:lnTo>
                  <a:pt x="0" y="0"/>
                </a:lnTo>
                <a:lnTo>
                  <a:pt x="0" y="615695"/>
                </a:lnTo>
                <a:close/>
              </a:path>
            </a:pathLst>
          </a:custGeom>
          <a:solidFill>
            <a:srgbClr val="0078D6"/>
          </a:solidFill>
        </p:spPr>
        <p:txBody>
          <a:bodyPr wrap="square" lIns="0" tIns="0" rIns="0" bIns="0" rtlCol="0"/>
          <a:lstStyle/>
          <a:p>
            <a:endParaRPr/>
          </a:p>
        </p:txBody>
      </p:sp>
      <p:sp>
        <p:nvSpPr>
          <p:cNvPr id="4" name="object 4"/>
          <p:cNvSpPr/>
          <p:nvPr/>
        </p:nvSpPr>
        <p:spPr>
          <a:xfrm>
            <a:off x="473773" y="4311269"/>
            <a:ext cx="2377376" cy="28981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69747" y="4812791"/>
            <a:ext cx="6847840" cy="718185"/>
          </a:xfrm>
          <a:custGeom>
            <a:avLst/>
            <a:gdLst/>
            <a:ahLst/>
            <a:cxnLst/>
            <a:rect l="l" t="t" r="r" b="b"/>
            <a:pathLst>
              <a:path w="6847840" h="718185">
                <a:moveTo>
                  <a:pt x="0" y="717803"/>
                </a:moveTo>
                <a:lnTo>
                  <a:pt x="6847332" y="717803"/>
                </a:lnTo>
                <a:lnTo>
                  <a:pt x="6847332" y="0"/>
                </a:lnTo>
                <a:lnTo>
                  <a:pt x="0" y="0"/>
                </a:lnTo>
                <a:lnTo>
                  <a:pt x="0" y="717803"/>
                </a:lnTo>
                <a:close/>
              </a:path>
            </a:pathLst>
          </a:custGeom>
          <a:solidFill>
            <a:srgbClr val="282828"/>
          </a:solidFill>
        </p:spPr>
        <p:txBody>
          <a:bodyPr wrap="square" lIns="0" tIns="0" rIns="0" bIns="0" rtlCol="0"/>
          <a:lstStyle/>
          <a:p>
            <a:endParaRPr/>
          </a:p>
        </p:txBody>
      </p:sp>
      <p:sp>
        <p:nvSpPr>
          <p:cNvPr id="6" name="object 6"/>
          <p:cNvSpPr/>
          <p:nvPr/>
        </p:nvSpPr>
        <p:spPr>
          <a:xfrm>
            <a:off x="453174" y="4991734"/>
            <a:ext cx="3096602" cy="19469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610102" y="5077150"/>
            <a:ext cx="99822" cy="1072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782059" y="4991734"/>
            <a:ext cx="1761616" cy="19469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61568" y="5205984"/>
            <a:ext cx="1608023" cy="168656"/>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03047" y="275589"/>
            <a:ext cx="5938520" cy="742315"/>
          </a:xfrm>
          <a:prstGeom prst="rect">
            <a:avLst/>
          </a:prstGeom>
        </p:spPr>
        <p:txBody>
          <a:bodyPr vert="horz" wrap="square" lIns="0" tIns="12700" rIns="0" bIns="0" rtlCol="0">
            <a:spAutoFit/>
          </a:bodyPr>
          <a:lstStyle/>
          <a:p>
            <a:pPr marL="12700">
              <a:lnSpc>
                <a:spcPct val="100000"/>
              </a:lnSpc>
              <a:spcBef>
                <a:spcPts val="100"/>
              </a:spcBef>
            </a:pPr>
            <a:r>
              <a:rPr sz="4700" b="0" u="none" spc="-100" dirty="0">
                <a:solidFill>
                  <a:srgbClr val="0078D6"/>
                </a:solidFill>
                <a:latin typeface="Microsoft YaHei"/>
                <a:cs typeface="Microsoft YaHei"/>
              </a:rPr>
              <a:t>微软</a:t>
            </a:r>
            <a:r>
              <a:rPr sz="4700" u="none" spc="-50" dirty="0">
                <a:solidFill>
                  <a:srgbClr val="0078D6"/>
                </a:solidFill>
              </a:rPr>
              <a:t>AI</a:t>
            </a:r>
            <a:r>
              <a:rPr sz="4700" u="none" spc="-285" dirty="0">
                <a:solidFill>
                  <a:srgbClr val="0078D6"/>
                </a:solidFill>
              </a:rPr>
              <a:t> </a:t>
            </a:r>
            <a:r>
              <a:rPr sz="4700" b="0" u="none" spc="-95" dirty="0">
                <a:solidFill>
                  <a:srgbClr val="0078D6"/>
                </a:solidFill>
                <a:latin typeface="Microsoft YaHei"/>
                <a:cs typeface="Microsoft YaHei"/>
              </a:rPr>
              <a:t>基础架构和</a:t>
            </a:r>
            <a:r>
              <a:rPr sz="4700" b="0" u="none" spc="-110" dirty="0">
                <a:solidFill>
                  <a:srgbClr val="0078D6"/>
                </a:solidFill>
                <a:latin typeface="Microsoft YaHei"/>
                <a:cs typeface="Microsoft YaHei"/>
              </a:rPr>
              <a:t>服</a:t>
            </a:r>
            <a:r>
              <a:rPr sz="4700" b="0" u="none" dirty="0">
                <a:solidFill>
                  <a:srgbClr val="0078D6"/>
                </a:solidFill>
                <a:latin typeface="Microsoft YaHei"/>
                <a:cs typeface="Microsoft YaHei"/>
              </a:rPr>
              <a:t>务</a:t>
            </a:r>
            <a:endParaRPr sz="4700">
              <a:latin typeface="Microsoft YaHei"/>
              <a:cs typeface="Microsoft YaHei"/>
            </a:endParaRPr>
          </a:p>
        </p:txBody>
      </p:sp>
      <p:sp>
        <p:nvSpPr>
          <p:cNvPr id="11" name="object 11"/>
          <p:cNvSpPr/>
          <p:nvPr/>
        </p:nvSpPr>
        <p:spPr>
          <a:xfrm>
            <a:off x="9135364" y="4213986"/>
            <a:ext cx="1912874" cy="16865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9125077" y="4454778"/>
            <a:ext cx="2891917" cy="217423"/>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126985" y="4378325"/>
            <a:ext cx="1703070" cy="127000"/>
          </a:xfrm>
          <a:custGeom>
            <a:avLst/>
            <a:gdLst/>
            <a:ahLst/>
            <a:cxnLst/>
            <a:rect l="l" t="t" r="r" b="b"/>
            <a:pathLst>
              <a:path w="1703070" h="127000">
                <a:moveTo>
                  <a:pt x="1626723" y="73381"/>
                </a:moveTo>
                <a:lnTo>
                  <a:pt x="1626616" y="127000"/>
                </a:lnTo>
                <a:lnTo>
                  <a:pt x="1691165" y="73406"/>
                </a:lnTo>
                <a:lnTo>
                  <a:pt x="1639443" y="73406"/>
                </a:lnTo>
                <a:lnTo>
                  <a:pt x="1626723" y="73381"/>
                </a:lnTo>
                <a:close/>
              </a:path>
              <a:path w="1703070" h="127000">
                <a:moveTo>
                  <a:pt x="1626762" y="53569"/>
                </a:moveTo>
                <a:lnTo>
                  <a:pt x="1626723" y="73381"/>
                </a:lnTo>
                <a:lnTo>
                  <a:pt x="1639443" y="73406"/>
                </a:lnTo>
                <a:lnTo>
                  <a:pt x="1639443" y="53593"/>
                </a:lnTo>
                <a:lnTo>
                  <a:pt x="1626762" y="53569"/>
                </a:lnTo>
                <a:close/>
              </a:path>
              <a:path w="1703070" h="127000">
                <a:moveTo>
                  <a:pt x="1626870" y="0"/>
                </a:moveTo>
                <a:lnTo>
                  <a:pt x="1626762" y="53569"/>
                </a:lnTo>
                <a:lnTo>
                  <a:pt x="1639443" y="53593"/>
                </a:lnTo>
                <a:lnTo>
                  <a:pt x="1639443" y="73406"/>
                </a:lnTo>
                <a:lnTo>
                  <a:pt x="1691165" y="73406"/>
                </a:lnTo>
                <a:lnTo>
                  <a:pt x="1702943" y="63626"/>
                </a:lnTo>
                <a:lnTo>
                  <a:pt x="1626870" y="0"/>
                </a:lnTo>
                <a:close/>
              </a:path>
              <a:path w="1703070" h="127000">
                <a:moveTo>
                  <a:pt x="0" y="50418"/>
                </a:moveTo>
                <a:lnTo>
                  <a:pt x="0" y="70231"/>
                </a:lnTo>
                <a:lnTo>
                  <a:pt x="1626723" y="73381"/>
                </a:lnTo>
                <a:lnTo>
                  <a:pt x="1626762" y="53569"/>
                </a:lnTo>
                <a:lnTo>
                  <a:pt x="0" y="50418"/>
                </a:lnTo>
                <a:close/>
              </a:path>
            </a:pathLst>
          </a:custGeom>
          <a:solidFill>
            <a:srgbClr val="7E7E7E"/>
          </a:solidFill>
        </p:spPr>
        <p:txBody>
          <a:bodyPr wrap="square" lIns="0" tIns="0" rIns="0" bIns="0" rtlCol="0"/>
          <a:lstStyle/>
          <a:p>
            <a:endParaRPr/>
          </a:p>
        </p:txBody>
      </p:sp>
      <p:sp>
        <p:nvSpPr>
          <p:cNvPr id="14" name="object 14"/>
          <p:cNvSpPr/>
          <p:nvPr/>
        </p:nvSpPr>
        <p:spPr>
          <a:xfrm>
            <a:off x="9135364" y="4832222"/>
            <a:ext cx="2028316" cy="170687"/>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9126728" y="5073015"/>
            <a:ext cx="2358898" cy="220472"/>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9125077" y="5317363"/>
            <a:ext cx="1407541" cy="218440"/>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7126985" y="5106796"/>
            <a:ext cx="1703070" cy="127000"/>
          </a:xfrm>
          <a:custGeom>
            <a:avLst/>
            <a:gdLst/>
            <a:ahLst/>
            <a:cxnLst/>
            <a:rect l="l" t="t" r="r" b="b"/>
            <a:pathLst>
              <a:path w="1703070" h="127000">
                <a:moveTo>
                  <a:pt x="1691165" y="53593"/>
                </a:moveTo>
                <a:lnTo>
                  <a:pt x="1639443" y="53593"/>
                </a:lnTo>
                <a:lnTo>
                  <a:pt x="1639443" y="73405"/>
                </a:lnTo>
                <a:lnTo>
                  <a:pt x="1626762" y="73433"/>
                </a:lnTo>
                <a:lnTo>
                  <a:pt x="1626870" y="126999"/>
                </a:lnTo>
                <a:lnTo>
                  <a:pt x="1702943" y="63372"/>
                </a:lnTo>
                <a:lnTo>
                  <a:pt x="1691165" y="53593"/>
                </a:lnTo>
                <a:close/>
              </a:path>
              <a:path w="1703070" h="127000">
                <a:moveTo>
                  <a:pt x="1626723" y="53621"/>
                </a:moveTo>
                <a:lnTo>
                  <a:pt x="0" y="57150"/>
                </a:lnTo>
                <a:lnTo>
                  <a:pt x="0" y="76961"/>
                </a:lnTo>
                <a:lnTo>
                  <a:pt x="1626762" y="73433"/>
                </a:lnTo>
                <a:lnTo>
                  <a:pt x="1626723" y="53621"/>
                </a:lnTo>
                <a:close/>
              </a:path>
              <a:path w="1703070" h="127000">
                <a:moveTo>
                  <a:pt x="1639443" y="53593"/>
                </a:moveTo>
                <a:lnTo>
                  <a:pt x="1626723" y="53621"/>
                </a:lnTo>
                <a:lnTo>
                  <a:pt x="1626762" y="73433"/>
                </a:lnTo>
                <a:lnTo>
                  <a:pt x="1639443" y="73405"/>
                </a:lnTo>
                <a:lnTo>
                  <a:pt x="1639443" y="53593"/>
                </a:lnTo>
                <a:close/>
              </a:path>
              <a:path w="1703070" h="127000">
                <a:moveTo>
                  <a:pt x="1626616" y="0"/>
                </a:moveTo>
                <a:lnTo>
                  <a:pt x="1626723" y="53621"/>
                </a:lnTo>
                <a:lnTo>
                  <a:pt x="1691165" y="53593"/>
                </a:lnTo>
                <a:lnTo>
                  <a:pt x="1626616" y="0"/>
                </a:lnTo>
                <a:close/>
              </a:path>
            </a:pathLst>
          </a:custGeom>
          <a:solidFill>
            <a:srgbClr val="7E7E7E"/>
          </a:solidFill>
        </p:spPr>
        <p:txBody>
          <a:bodyPr wrap="square" lIns="0" tIns="0" rIns="0" bIns="0" rtlCol="0"/>
          <a:lstStyle/>
          <a:p>
            <a:endParaRPr/>
          </a:p>
        </p:txBody>
      </p:sp>
      <p:sp>
        <p:nvSpPr>
          <p:cNvPr id="18" name="object 18"/>
          <p:cNvSpPr/>
          <p:nvPr/>
        </p:nvSpPr>
        <p:spPr>
          <a:xfrm>
            <a:off x="9135364" y="3404870"/>
            <a:ext cx="2469260" cy="170687"/>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9125711" y="3647694"/>
            <a:ext cx="1602105" cy="217297"/>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7126985" y="3544570"/>
            <a:ext cx="1703070" cy="127000"/>
          </a:xfrm>
          <a:custGeom>
            <a:avLst/>
            <a:gdLst/>
            <a:ahLst/>
            <a:cxnLst/>
            <a:rect l="l" t="t" r="r" b="b"/>
            <a:pathLst>
              <a:path w="1703070" h="127000">
                <a:moveTo>
                  <a:pt x="1626743" y="0"/>
                </a:moveTo>
                <a:lnTo>
                  <a:pt x="1626743" y="126999"/>
                </a:lnTo>
                <a:lnTo>
                  <a:pt x="1691055" y="73405"/>
                </a:lnTo>
                <a:lnTo>
                  <a:pt x="1639443" y="73405"/>
                </a:lnTo>
                <a:lnTo>
                  <a:pt x="1639443" y="53593"/>
                </a:lnTo>
                <a:lnTo>
                  <a:pt x="1691055" y="53593"/>
                </a:lnTo>
                <a:lnTo>
                  <a:pt x="1626743" y="0"/>
                </a:lnTo>
                <a:close/>
              </a:path>
              <a:path w="1703070" h="127000">
                <a:moveTo>
                  <a:pt x="1626743" y="53593"/>
                </a:moveTo>
                <a:lnTo>
                  <a:pt x="0" y="53593"/>
                </a:lnTo>
                <a:lnTo>
                  <a:pt x="0" y="73405"/>
                </a:lnTo>
                <a:lnTo>
                  <a:pt x="1626743" y="73405"/>
                </a:lnTo>
                <a:lnTo>
                  <a:pt x="1626743" y="53593"/>
                </a:lnTo>
                <a:close/>
              </a:path>
              <a:path w="1703070" h="127000">
                <a:moveTo>
                  <a:pt x="1691055" y="53593"/>
                </a:moveTo>
                <a:lnTo>
                  <a:pt x="1639443" y="53593"/>
                </a:lnTo>
                <a:lnTo>
                  <a:pt x="1639443" y="73405"/>
                </a:lnTo>
                <a:lnTo>
                  <a:pt x="1691055" y="73405"/>
                </a:lnTo>
                <a:lnTo>
                  <a:pt x="1702943" y="63499"/>
                </a:lnTo>
                <a:lnTo>
                  <a:pt x="1691055" y="53593"/>
                </a:lnTo>
                <a:close/>
              </a:path>
            </a:pathLst>
          </a:custGeom>
          <a:solidFill>
            <a:srgbClr val="7E7E7E"/>
          </a:solidFill>
        </p:spPr>
        <p:txBody>
          <a:bodyPr wrap="square" lIns="0" tIns="0" rIns="0" bIns="0" rtlCol="0"/>
          <a:lstStyle/>
          <a:p>
            <a:endParaRPr/>
          </a:p>
        </p:txBody>
      </p:sp>
      <p:sp>
        <p:nvSpPr>
          <p:cNvPr id="21" name="object 21"/>
          <p:cNvSpPr/>
          <p:nvPr/>
        </p:nvSpPr>
        <p:spPr>
          <a:xfrm>
            <a:off x="9125966" y="2467610"/>
            <a:ext cx="114807" cy="162178"/>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9263760" y="2461260"/>
            <a:ext cx="1340612" cy="217297"/>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9135364" y="2699892"/>
            <a:ext cx="2483992" cy="219456"/>
          </a:xfrm>
          <a:prstGeom prst="rect">
            <a:avLst/>
          </a:prstGeom>
          <a:blipFill>
            <a:blip r:embed="rId16" cstate="print"/>
            <a:stretch>
              <a:fillRect/>
            </a:stretch>
          </a:blipFill>
        </p:spPr>
        <p:txBody>
          <a:bodyPr wrap="square" lIns="0" tIns="0" rIns="0" bIns="0" rtlCol="0"/>
          <a:lstStyle/>
          <a:p>
            <a:endParaRPr/>
          </a:p>
        </p:txBody>
      </p:sp>
      <p:sp>
        <p:nvSpPr>
          <p:cNvPr id="24" name="object 24"/>
          <p:cNvSpPr/>
          <p:nvPr/>
        </p:nvSpPr>
        <p:spPr>
          <a:xfrm>
            <a:off x="9135364" y="2949955"/>
            <a:ext cx="1365250" cy="163068"/>
          </a:xfrm>
          <a:prstGeom prst="rect">
            <a:avLst/>
          </a:prstGeom>
          <a:blipFill>
            <a:blip r:embed="rId17" cstate="print"/>
            <a:stretch>
              <a:fillRect/>
            </a:stretch>
          </a:blipFill>
        </p:spPr>
        <p:txBody>
          <a:bodyPr wrap="square" lIns="0" tIns="0" rIns="0" bIns="0" rtlCol="0"/>
          <a:lstStyle/>
          <a:p>
            <a:endParaRPr/>
          </a:p>
        </p:txBody>
      </p:sp>
      <p:sp>
        <p:nvSpPr>
          <p:cNvPr id="25" name="object 25"/>
          <p:cNvSpPr/>
          <p:nvPr/>
        </p:nvSpPr>
        <p:spPr>
          <a:xfrm>
            <a:off x="7126985" y="2752089"/>
            <a:ext cx="1703070" cy="127000"/>
          </a:xfrm>
          <a:custGeom>
            <a:avLst/>
            <a:gdLst/>
            <a:ahLst/>
            <a:cxnLst/>
            <a:rect l="l" t="t" r="r" b="b"/>
            <a:pathLst>
              <a:path w="1703070" h="127000">
                <a:moveTo>
                  <a:pt x="1626743" y="0"/>
                </a:moveTo>
                <a:lnTo>
                  <a:pt x="1626743" y="127000"/>
                </a:lnTo>
                <a:lnTo>
                  <a:pt x="1691055" y="73406"/>
                </a:lnTo>
                <a:lnTo>
                  <a:pt x="1639443" y="73406"/>
                </a:lnTo>
                <a:lnTo>
                  <a:pt x="1639443" y="53594"/>
                </a:lnTo>
                <a:lnTo>
                  <a:pt x="1691055" y="53594"/>
                </a:lnTo>
                <a:lnTo>
                  <a:pt x="1626743" y="0"/>
                </a:lnTo>
                <a:close/>
              </a:path>
              <a:path w="1703070" h="127000">
                <a:moveTo>
                  <a:pt x="1626743" y="53594"/>
                </a:moveTo>
                <a:lnTo>
                  <a:pt x="0" y="53594"/>
                </a:lnTo>
                <a:lnTo>
                  <a:pt x="0" y="73406"/>
                </a:lnTo>
                <a:lnTo>
                  <a:pt x="1626743" y="73406"/>
                </a:lnTo>
                <a:lnTo>
                  <a:pt x="1626743" y="53594"/>
                </a:lnTo>
                <a:close/>
              </a:path>
              <a:path w="1703070" h="127000">
                <a:moveTo>
                  <a:pt x="1691055" y="53594"/>
                </a:moveTo>
                <a:lnTo>
                  <a:pt x="1639443" y="53594"/>
                </a:lnTo>
                <a:lnTo>
                  <a:pt x="1639443" y="73406"/>
                </a:lnTo>
                <a:lnTo>
                  <a:pt x="1691055" y="73406"/>
                </a:lnTo>
                <a:lnTo>
                  <a:pt x="1702943" y="63500"/>
                </a:lnTo>
                <a:lnTo>
                  <a:pt x="1691055" y="53594"/>
                </a:lnTo>
                <a:close/>
              </a:path>
            </a:pathLst>
          </a:custGeom>
          <a:solidFill>
            <a:srgbClr val="7E7E7E"/>
          </a:solidFill>
        </p:spPr>
        <p:txBody>
          <a:bodyPr wrap="square" lIns="0" tIns="0" rIns="0" bIns="0" rtlCol="0"/>
          <a:lstStyle/>
          <a:p>
            <a:endParaRPr/>
          </a:p>
        </p:txBody>
      </p:sp>
      <p:sp>
        <p:nvSpPr>
          <p:cNvPr id="26" name="object 26"/>
          <p:cNvSpPr/>
          <p:nvPr/>
        </p:nvSpPr>
        <p:spPr>
          <a:xfrm>
            <a:off x="269747" y="2382011"/>
            <a:ext cx="6847840" cy="850900"/>
          </a:xfrm>
          <a:custGeom>
            <a:avLst/>
            <a:gdLst/>
            <a:ahLst/>
            <a:cxnLst/>
            <a:rect l="l" t="t" r="r" b="b"/>
            <a:pathLst>
              <a:path w="6847840" h="850900">
                <a:moveTo>
                  <a:pt x="0" y="850391"/>
                </a:moveTo>
                <a:lnTo>
                  <a:pt x="6847332" y="850391"/>
                </a:lnTo>
                <a:lnTo>
                  <a:pt x="6847332" y="0"/>
                </a:lnTo>
                <a:lnTo>
                  <a:pt x="0" y="0"/>
                </a:lnTo>
                <a:lnTo>
                  <a:pt x="0" y="850391"/>
                </a:lnTo>
                <a:close/>
              </a:path>
            </a:pathLst>
          </a:custGeom>
          <a:solidFill>
            <a:srgbClr val="219DFF"/>
          </a:solidFill>
        </p:spPr>
        <p:txBody>
          <a:bodyPr wrap="square" lIns="0" tIns="0" rIns="0" bIns="0" rtlCol="0"/>
          <a:lstStyle/>
          <a:p>
            <a:endParaRPr/>
          </a:p>
        </p:txBody>
      </p:sp>
      <p:sp>
        <p:nvSpPr>
          <p:cNvPr id="27" name="object 27"/>
          <p:cNvSpPr/>
          <p:nvPr/>
        </p:nvSpPr>
        <p:spPr>
          <a:xfrm>
            <a:off x="1193495" y="2558288"/>
            <a:ext cx="2310688" cy="224789"/>
          </a:xfrm>
          <a:prstGeom prst="rect">
            <a:avLst/>
          </a:prstGeom>
          <a:blipFill>
            <a:blip r:embed="rId18" cstate="print"/>
            <a:stretch>
              <a:fillRect/>
            </a:stretch>
          </a:blipFill>
        </p:spPr>
        <p:txBody>
          <a:bodyPr wrap="square" lIns="0" tIns="0" rIns="0" bIns="0" rtlCol="0"/>
          <a:lstStyle/>
          <a:p>
            <a:endParaRPr/>
          </a:p>
        </p:txBody>
      </p:sp>
      <p:sp>
        <p:nvSpPr>
          <p:cNvPr id="28" name="object 28"/>
          <p:cNvSpPr/>
          <p:nvPr/>
        </p:nvSpPr>
        <p:spPr>
          <a:xfrm>
            <a:off x="3601720" y="2686135"/>
            <a:ext cx="149351" cy="16043"/>
          </a:xfrm>
          <a:prstGeom prst="rect">
            <a:avLst/>
          </a:prstGeom>
          <a:blipFill>
            <a:blip r:embed="rId19" cstate="print"/>
            <a:stretch>
              <a:fillRect/>
            </a:stretch>
          </a:blipFill>
        </p:spPr>
        <p:txBody>
          <a:bodyPr wrap="square" lIns="0" tIns="0" rIns="0" bIns="0" rtlCol="0"/>
          <a:lstStyle/>
          <a:p>
            <a:endParaRPr/>
          </a:p>
        </p:txBody>
      </p:sp>
      <p:sp>
        <p:nvSpPr>
          <p:cNvPr id="29" name="object 29"/>
          <p:cNvSpPr/>
          <p:nvPr/>
        </p:nvSpPr>
        <p:spPr>
          <a:xfrm>
            <a:off x="3839209" y="2555494"/>
            <a:ext cx="2823464" cy="261238"/>
          </a:xfrm>
          <a:prstGeom prst="rect">
            <a:avLst/>
          </a:prstGeom>
          <a:blipFill>
            <a:blip r:embed="rId20" cstate="print"/>
            <a:stretch>
              <a:fillRect/>
            </a:stretch>
          </a:blipFill>
        </p:spPr>
        <p:txBody>
          <a:bodyPr wrap="square" lIns="0" tIns="0" rIns="0" bIns="0" rtlCol="0"/>
          <a:lstStyle/>
          <a:p>
            <a:endParaRPr/>
          </a:p>
        </p:txBody>
      </p:sp>
      <p:sp>
        <p:nvSpPr>
          <p:cNvPr id="30" name="object 30"/>
          <p:cNvSpPr/>
          <p:nvPr/>
        </p:nvSpPr>
        <p:spPr>
          <a:xfrm>
            <a:off x="1182141" y="2867279"/>
            <a:ext cx="2070709" cy="169418"/>
          </a:xfrm>
          <a:prstGeom prst="rect">
            <a:avLst/>
          </a:prstGeom>
          <a:blipFill>
            <a:blip r:embed="rId21" cstate="print"/>
            <a:stretch>
              <a:fillRect/>
            </a:stretch>
          </a:blipFill>
        </p:spPr>
        <p:txBody>
          <a:bodyPr wrap="square" lIns="0" tIns="0" rIns="0" bIns="0" rtlCol="0"/>
          <a:lstStyle/>
          <a:p>
            <a:endParaRPr/>
          </a:p>
        </p:txBody>
      </p:sp>
      <p:sp>
        <p:nvSpPr>
          <p:cNvPr id="31" name="object 31"/>
          <p:cNvSpPr/>
          <p:nvPr/>
        </p:nvSpPr>
        <p:spPr>
          <a:xfrm>
            <a:off x="3323463" y="2867279"/>
            <a:ext cx="1652524" cy="168529"/>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269747" y="3297935"/>
            <a:ext cx="6847840" cy="768350"/>
          </a:xfrm>
          <a:custGeom>
            <a:avLst/>
            <a:gdLst/>
            <a:ahLst/>
            <a:cxnLst/>
            <a:rect l="l" t="t" r="r" b="b"/>
            <a:pathLst>
              <a:path w="6847840" h="768350">
                <a:moveTo>
                  <a:pt x="0" y="768095"/>
                </a:moveTo>
                <a:lnTo>
                  <a:pt x="6847332" y="768095"/>
                </a:lnTo>
                <a:lnTo>
                  <a:pt x="6847332" y="0"/>
                </a:lnTo>
                <a:lnTo>
                  <a:pt x="0" y="0"/>
                </a:lnTo>
                <a:lnTo>
                  <a:pt x="0" y="768095"/>
                </a:lnTo>
                <a:close/>
              </a:path>
            </a:pathLst>
          </a:custGeom>
          <a:solidFill>
            <a:srgbClr val="0087F4"/>
          </a:solidFill>
        </p:spPr>
        <p:txBody>
          <a:bodyPr wrap="square" lIns="0" tIns="0" rIns="0" bIns="0" rtlCol="0"/>
          <a:lstStyle/>
          <a:p>
            <a:endParaRPr/>
          </a:p>
        </p:txBody>
      </p:sp>
      <p:sp>
        <p:nvSpPr>
          <p:cNvPr id="33" name="object 33"/>
          <p:cNvSpPr/>
          <p:nvPr/>
        </p:nvSpPr>
        <p:spPr>
          <a:xfrm>
            <a:off x="455104" y="3554095"/>
            <a:ext cx="1381061" cy="291210"/>
          </a:xfrm>
          <a:prstGeom prst="rect">
            <a:avLst/>
          </a:prstGeom>
          <a:blipFill>
            <a:blip r:embed="rId23" cstate="print"/>
            <a:stretch>
              <a:fillRect/>
            </a:stretch>
          </a:blipFill>
        </p:spPr>
        <p:txBody>
          <a:bodyPr wrap="square" lIns="0" tIns="0" rIns="0" bIns="0" rtlCol="0"/>
          <a:lstStyle/>
          <a:p>
            <a:endParaRPr/>
          </a:p>
        </p:txBody>
      </p:sp>
      <p:sp>
        <p:nvSpPr>
          <p:cNvPr id="34" name="object 34"/>
          <p:cNvSpPr/>
          <p:nvPr/>
        </p:nvSpPr>
        <p:spPr>
          <a:xfrm>
            <a:off x="1932177" y="3681815"/>
            <a:ext cx="149351" cy="16043"/>
          </a:xfrm>
          <a:prstGeom prst="rect">
            <a:avLst/>
          </a:prstGeom>
          <a:blipFill>
            <a:blip r:embed="rId24" cstate="print"/>
            <a:stretch>
              <a:fillRect/>
            </a:stretch>
          </a:blipFill>
        </p:spPr>
        <p:txBody>
          <a:bodyPr wrap="square" lIns="0" tIns="0" rIns="0" bIns="0" rtlCol="0"/>
          <a:lstStyle/>
          <a:p>
            <a:endParaRPr/>
          </a:p>
        </p:txBody>
      </p:sp>
      <p:sp>
        <p:nvSpPr>
          <p:cNvPr id="35" name="object 35"/>
          <p:cNvSpPr/>
          <p:nvPr/>
        </p:nvSpPr>
        <p:spPr>
          <a:xfrm>
            <a:off x="2178557" y="3562477"/>
            <a:ext cx="1315720" cy="250062"/>
          </a:xfrm>
          <a:prstGeom prst="rect">
            <a:avLst/>
          </a:prstGeom>
          <a:blipFill>
            <a:blip r:embed="rId25" cstate="print"/>
            <a:stretch>
              <a:fillRect/>
            </a:stretch>
          </a:blipFill>
        </p:spPr>
        <p:txBody>
          <a:bodyPr wrap="square" lIns="0" tIns="0" rIns="0" bIns="0" rtlCol="0"/>
          <a:lstStyle/>
          <a:p>
            <a:endParaRPr/>
          </a:p>
        </p:txBody>
      </p:sp>
      <p:sp>
        <p:nvSpPr>
          <p:cNvPr id="36" name="object 36"/>
          <p:cNvSpPr/>
          <p:nvPr/>
        </p:nvSpPr>
        <p:spPr>
          <a:xfrm>
            <a:off x="507491" y="2542032"/>
            <a:ext cx="445134" cy="478790"/>
          </a:xfrm>
          <a:custGeom>
            <a:avLst/>
            <a:gdLst/>
            <a:ahLst/>
            <a:cxnLst/>
            <a:rect l="l" t="t" r="r" b="b"/>
            <a:pathLst>
              <a:path w="445134" h="478789">
                <a:moveTo>
                  <a:pt x="309219" y="54737"/>
                </a:moveTo>
                <a:lnTo>
                  <a:pt x="135788" y="54737"/>
                </a:lnTo>
                <a:lnTo>
                  <a:pt x="135788" y="129158"/>
                </a:lnTo>
                <a:lnTo>
                  <a:pt x="0" y="407415"/>
                </a:lnTo>
                <a:lnTo>
                  <a:pt x="42024" y="478535"/>
                </a:lnTo>
                <a:lnTo>
                  <a:pt x="402983" y="478535"/>
                </a:lnTo>
                <a:lnTo>
                  <a:pt x="437503" y="420115"/>
                </a:lnTo>
                <a:lnTo>
                  <a:pt x="59994" y="420115"/>
                </a:lnTo>
                <a:lnTo>
                  <a:pt x="54597" y="404621"/>
                </a:lnTo>
                <a:lnTo>
                  <a:pt x="187515" y="152780"/>
                </a:lnTo>
                <a:lnTo>
                  <a:pt x="187515" y="56895"/>
                </a:lnTo>
                <a:lnTo>
                  <a:pt x="309219" y="56895"/>
                </a:lnTo>
                <a:lnTo>
                  <a:pt x="309219" y="54737"/>
                </a:lnTo>
                <a:close/>
              </a:path>
              <a:path w="445134" h="478789">
                <a:moveTo>
                  <a:pt x="309219" y="56895"/>
                </a:moveTo>
                <a:lnTo>
                  <a:pt x="256654" y="56895"/>
                </a:lnTo>
                <a:lnTo>
                  <a:pt x="256654" y="143637"/>
                </a:lnTo>
                <a:lnTo>
                  <a:pt x="283603" y="203834"/>
                </a:lnTo>
                <a:lnTo>
                  <a:pt x="205473" y="203834"/>
                </a:lnTo>
                <a:lnTo>
                  <a:pt x="97701" y="420115"/>
                </a:lnTo>
                <a:lnTo>
                  <a:pt x="437503" y="420115"/>
                </a:lnTo>
                <a:lnTo>
                  <a:pt x="445008" y="407415"/>
                </a:lnTo>
                <a:lnTo>
                  <a:pt x="309219" y="129158"/>
                </a:lnTo>
                <a:lnTo>
                  <a:pt x="309219" y="56895"/>
                </a:lnTo>
                <a:close/>
              </a:path>
              <a:path w="445134" h="478789">
                <a:moveTo>
                  <a:pt x="341553" y="0"/>
                </a:moveTo>
                <a:lnTo>
                  <a:pt x="103454" y="0"/>
                </a:lnTo>
                <a:lnTo>
                  <a:pt x="103454" y="54737"/>
                </a:lnTo>
                <a:lnTo>
                  <a:pt x="341553" y="54737"/>
                </a:lnTo>
                <a:lnTo>
                  <a:pt x="341553" y="0"/>
                </a:lnTo>
                <a:close/>
              </a:path>
            </a:pathLst>
          </a:custGeom>
          <a:solidFill>
            <a:srgbClr val="FFFFFF"/>
          </a:solidFill>
        </p:spPr>
        <p:txBody>
          <a:bodyPr wrap="square" lIns="0" tIns="0" rIns="0" bIns="0" rtlCol="0"/>
          <a:lstStyle/>
          <a:p>
            <a:endParaRPr/>
          </a:p>
        </p:txBody>
      </p:sp>
      <p:sp>
        <p:nvSpPr>
          <p:cNvPr id="37" name="object 37"/>
          <p:cNvSpPr/>
          <p:nvPr/>
        </p:nvSpPr>
        <p:spPr>
          <a:xfrm>
            <a:off x="9135364" y="1636014"/>
            <a:ext cx="1587880" cy="209423"/>
          </a:xfrm>
          <a:prstGeom prst="rect">
            <a:avLst/>
          </a:prstGeom>
          <a:blipFill>
            <a:blip r:embed="rId26" cstate="print"/>
            <a:stretch>
              <a:fillRect/>
            </a:stretch>
          </a:blipFill>
        </p:spPr>
        <p:txBody>
          <a:bodyPr wrap="square" lIns="0" tIns="0" rIns="0" bIns="0" rtlCol="0"/>
          <a:lstStyle/>
          <a:p>
            <a:endParaRPr/>
          </a:p>
        </p:txBody>
      </p:sp>
      <p:sp>
        <p:nvSpPr>
          <p:cNvPr id="38" name="object 38"/>
          <p:cNvSpPr/>
          <p:nvPr/>
        </p:nvSpPr>
        <p:spPr>
          <a:xfrm>
            <a:off x="9119361" y="1865757"/>
            <a:ext cx="1632712" cy="219455"/>
          </a:xfrm>
          <a:prstGeom prst="rect">
            <a:avLst/>
          </a:prstGeom>
          <a:blipFill>
            <a:blip r:embed="rId27" cstate="print"/>
            <a:stretch>
              <a:fillRect/>
            </a:stretch>
          </a:blipFill>
        </p:spPr>
        <p:txBody>
          <a:bodyPr wrap="square" lIns="0" tIns="0" rIns="0" bIns="0" rtlCol="0"/>
          <a:lstStyle/>
          <a:p>
            <a:endParaRPr/>
          </a:p>
        </p:txBody>
      </p:sp>
      <p:sp>
        <p:nvSpPr>
          <p:cNvPr id="39" name="object 39"/>
          <p:cNvSpPr/>
          <p:nvPr/>
        </p:nvSpPr>
        <p:spPr>
          <a:xfrm>
            <a:off x="7126985" y="1817877"/>
            <a:ext cx="1703070" cy="127000"/>
          </a:xfrm>
          <a:custGeom>
            <a:avLst/>
            <a:gdLst/>
            <a:ahLst/>
            <a:cxnLst/>
            <a:rect l="l" t="t" r="r" b="b"/>
            <a:pathLst>
              <a:path w="1703070" h="127000">
                <a:moveTo>
                  <a:pt x="1626743" y="0"/>
                </a:moveTo>
                <a:lnTo>
                  <a:pt x="1626743" y="127000"/>
                </a:lnTo>
                <a:lnTo>
                  <a:pt x="1691055" y="73406"/>
                </a:lnTo>
                <a:lnTo>
                  <a:pt x="1639443" y="73406"/>
                </a:lnTo>
                <a:lnTo>
                  <a:pt x="1639443" y="53594"/>
                </a:lnTo>
                <a:lnTo>
                  <a:pt x="1691055" y="53594"/>
                </a:lnTo>
                <a:lnTo>
                  <a:pt x="1626743" y="0"/>
                </a:lnTo>
                <a:close/>
              </a:path>
              <a:path w="1703070" h="127000">
                <a:moveTo>
                  <a:pt x="1626743" y="53594"/>
                </a:moveTo>
                <a:lnTo>
                  <a:pt x="0" y="53594"/>
                </a:lnTo>
                <a:lnTo>
                  <a:pt x="0" y="73406"/>
                </a:lnTo>
                <a:lnTo>
                  <a:pt x="1626743" y="73406"/>
                </a:lnTo>
                <a:lnTo>
                  <a:pt x="1626743" y="53594"/>
                </a:lnTo>
                <a:close/>
              </a:path>
              <a:path w="1703070" h="127000">
                <a:moveTo>
                  <a:pt x="1691055" y="53594"/>
                </a:moveTo>
                <a:lnTo>
                  <a:pt x="1639443" y="53594"/>
                </a:lnTo>
                <a:lnTo>
                  <a:pt x="1639443" y="73406"/>
                </a:lnTo>
                <a:lnTo>
                  <a:pt x="1691055" y="73406"/>
                </a:lnTo>
                <a:lnTo>
                  <a:pt x="1702943" y="63500"/>
                </a:lnTo>
                <a:lnTo>
                  <a:pt x="1691055" y="53594"/>
                </a:lnTo>
                <a:close/>
              </a:path>
            </a:pathLst>
          </a:custGeom>
          <a:solidFill>
            <a:srgbClr val="7E7E7E"/>
          </a:solidFill>
        </p:spPr>
        <p:txBody>
          <a:bodyPr wrap="square" lIns="0" tIns="0" rIns="0" bIns="0" rtlCol="0"/>
          <a:lstStyle/>
          <a:p>
            <a:endParaRPr/>
          </a:p>
        </p:txBody>
      </p:sp>
      <p:sp>
        <p:nvSpPr>
          <p:cNvPr id="40" name="object 40"/>
          <p:cNvSpPr/>
          <p:nvPr/>
        </p:nvSpPr>
        <p:spPr>
          <a:xfrm>
            <a:off x="3694176" y="1444752"/>
            <a:ext cx="3426460" cy="870585"/>
          </a:xfrm>
          <a:custGeom>
            <a:avLst/>
            <a:gdLst/>
            <a:ahLst/>
            <a:cxnLst/>
            <a:rect l="l" t="t" r="r" b="b"/>
            <a:pathLst>
              <a:path w="3426459" h="870585">
                <a:moveTo>
                  <a:pt x="0" y="870203"/>
                </a:moveTo>
                <a:lnTo>
                  <a:pt x="3425952" y="870203"/>
                </a:lnTo>
                <a:lnTo>
                  <a:pt x="3425952" y="0"/>
                </a:lnTo>
                <a:lnTo>
                  <a:pt x="0" y="0"/>
                </a:lnTo>
                <a:lnTo>
                  <a:pt x="0" y="870203"/>
                </a:lnTo>
                <a:close/>
              </a:path>
            </a:pathLst>
          </a:custGeom>
          <a:solidFill>
            <a:srgbClr val="005AA0"/>
          </a:solidFill>
        </p:spPr>
        <p:txBody>
          <a:bodyPr wrap="square" lIns="0" tIns="0" rIns="0" bIns="0" rtlCol="0"/>
          <a:lstStyle/>
          <a:p>
            <a:endParaRPr/>
          </a:p>
        </p:txBody>
      </p:sp>
      <p:sp>
        <p:nvSpPr>
          <p:cNvPr id="41" name="object 41"/>
          <p:cNvSpPr/>
          <p:nvPr/>
        </p:nvSpPr>
        <p:spPr>
          <a:xfrm>
            <a:off x="4528692" y="1749551"/>
            <a:ext cx="1851660" cy="227330"/>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269747" y="1444752"/>
            <a:ext cx="3424554" cy="870585"/>
          </a:xfrm>
          <a:custGeom>
            <a:avLst/>
            <a:gdLst/>
            <a:ahLst/>
            <a:cxnLst/>
            <a:rect l="l" t="t" r="r" b="b"/>
            <a:pathLst>
              <a:path w="3424554" h="870585">
                <a:moveTo>
                  <a:pt x="0" y="870203"/>
                </a:moveTo>
                <a:lnTo>
                  <a:pt x="3424428" y="870203"/>
                </a:lnTo>
                <a:lnTo>
                  <a:pt x="3424428" y="0"/>
                </a:lnTo>
                <a:lnTo>
                  <a:pt x="0" y="0"/>
                </a:lnTo>
                <a:lnTo>
                  <a:pt x="0" y="870203"/>
                </a:lnTo>
                <a:close/>
              </a:path>
            </a:pathLst>
          </a:custGeom>
          <a:solidFill>
            <a:srgbClr val="6CBDFF"/>
          </a:solidFill>
        </p:spPr>
        <p:txBody>
          <a:bodyPr wrap="square" lIns="0" tIns="0" rIns="0" bIns="0" rtlCol="0"/>
          <a:lstStyle/>
          <a:p>
            <a:endParaRPr/>
          </a:p>
        </p:txBody>
      </p:sp>
      <p:sp>
        <p:nvSpPr>
          <p:cNvPr id="43" name="object 43"/>
          <p:cNvSpPr/>
          <p:nvPr/>
        </p:nvSpPr>
        <p:spPr>
          <a:xfrm>
            <a:off x="1091463" y="1759711"/>
            <a:ext cx="2263622" cy="283845"/>
          </a:xfrm>
          <a:prstGeom prst="rect">
            <a:avLst/>
          </a:prstGeom>
          <a:blipFill>
            <a:blip r:embed="rId29" cstate="print"/>
            <a:stretch>
              <a:fillRect/>
            </a:stretch>
          </a:blipFill>
        </p:spPr>
        <p:txBody>
          <a:bodyPr wrap="square" lIns="0" tIns="0" rIns="0" bIns="0" rtlCol="0"/>
          <a:lstStyle/>
          <a:p>
            <a:endParaRPr/>
          </a:p>
        </p:txBody>
      </p:sp>
      <p:sp>
        <p:nvSpPr>
          <p:cNvPr id="44" name="object 44"/>
          <p:cNvSpPr/>
          <p:nvPr/>
        </p:nvSpPr>
        <p:spPr>
          <a:xfrm>
            <a:off x="411480" y="1716023"/>
            <a:ext cx="548640" cy="329565"/>
          </a:xfrm>
          <a:custGeom>
            <a:avLst/>
            <a:gdLst/>
            <a:ahLst/>
            <a:cxnLst/>
            <a:rect l="l" t="t" r="r" b="b"/>
            <a:pathLst>
              <a:path w="548640" h="329564">
                <a:moveTo>
                  <a:pt x="149428" y="44958"/>
                </a:moveTo>
                <a:lnTo>
                  <a:pt x="107807" y="53387"/>
                </a:lnTo>
                <a:lnTo>
                  <a:pt x="73844" y="76390"/>
                </a:lnTo>
                <a:lnTo>
                  <a:pt x="50958" y="110537"/>
                </a:lnTo>
                <a:lnTo>
                  <a:pt x="42672" y="151891"/>
                </a:lnTo>
                <a:lnTo>
                  <a:pt x="42622" y="153618"/>
                </a:lnTo>
                <a:lnTo>
                  <a:pt x="43002" y="159765"/>
                </a:lnTo>
                <a:lnTo>
                  <a:pt x="41262" y="160654"/>
                </a:lnTo>
                <a:lnTo>
                  <a:pt x="40830" y="161036"/>
                </a:lnTo>
                <a:lnTo>
                  <a:pt x="40398" y="161036"/>
                </a:lnTo>
                <a:lnTo>
                  <a:pt x="23456" y="176071"/>
                </a:lnTo>
                <a:lnTo>
                  <a:pt x="10750" y="194357"/>
                </a:lnTo>
                <a:lnTo>
                  <a:pt x="2768" y="215096"/>
                </a:lnTo>
                <a:lnTo>
                  <a:pt x="0" y="237489"/>
                </a:lnTo>
                <a:lnTo>
                  <a:pt x="7234" y="273194"/>
                </a:lnTo>
                <a:lnTo>
                  <a:pt x="26930" y="302339"/>
                </a:lnTo>
                <a:lnTo>
                  <a:pt x="56074" y="321982"/>
                </a:lnTo>
                <a:lnTo>
                  <a:pt x="91655" y="329184"/>
                </a:lnTo>
                <a:lnTo>
                  <a:pt x="452640" y="329184"/>
                </a:lnTo>
                <a:lnTo>
                  <a:pt x="458723" y="328802"/>
                </a:lnTo>
                <a:lnTo>
                  <a:pt x="459155" y="328802"/>
                </a:lnTo>
                <a:lnTo>
                  <a:pt x="494579" y="318228"/>
                </a:lnTo>
                <a:lnTo>
                  <a:pt x="503085" y="311658"/>
                </a:lnTo>
                <a:lnTo>
                  <a:pt x="91770" y="311658"/>
                </a:lnTo>
                <a:lnTo>
                  <a:pt x="62750" y="305766"/>
                </a:lnTo>
                <a:lnTo>
                  <a:pt x="39150" y="289766"/>
                </a:lnTo>
                <a:lnTo>
                  <a:pt x="23290" y="266170"/>
                </a:lnTo>
                <a:lnTo>
                  <a:pt x="17487" y="237489"/>
                </a:lnTo>
                <a:lnTo>
                  <a:pt x="19701" y="219328"/>
                </a:lnTo>
                <a:lnTo>
                  <a:pt x="26068" y="202596"/>
                </a:lnTo>
                <a:lnTo>
                  <a:pt x="36181" y="187912"/>
                </a:lnTo>
                <a:lnTo>
                  <a:pt x="49631" y="175895"/>
                </a:lnTo>
                <a:lnTo>
                  <a:pt x="56146" y="172465"/>
                </a:lnTo>
                <a:lnTo>
                  <a:pt x="59182" y="170687"/>
                </a:lnTo>
                <a:lnTo>
                  <a:pt x="60921" y="167639"/>
                </a:lnTo>
                <a:lnTo>
                  <a:pt x="60921" y="164211"/>
                </a:lnTo>
                <a:lnTo>
                  <a:pt x="60058" y="151891"/>
                </a:lnTo>
                <a:lnTo>
                  <a:pt x="67137" y="117133"/>
                </a:lnTo>
                <a:lnTo>
                  <a:pt x="86393" y="88709"/>
                </a:lnTo>
                <a:lnTo>
                  <a:pt x="114852" y="69524"/>
                </a:lnTo>
                <a:lnTo>
                  <a:pt x="149542" y="62484"/>
                </a:lnTo>
                <a:lnTo>
                  <a:pt x="196821" y="62484"/>
                </a:lnTo>
                <a:lnTo>
                  <a:pt x="199936" y="56768"/>
                </a:lnTo>
                <a:lnTo>
                  <a:pt x="205266" y="50673"/>
                </a:lnTo>
                <a:lnTo>
                  <a:pt x="183311" y="50673"/>
                </a:lnTo>
                <a:lnTo>
                  <a:pt x="182016" y="50164"/>
                </a:lnTo>
                <a:lnTo>
                  <a:pt x="181571" y="50164"/>
                </a:lnTo>
                <a:lnTo>
                  <a:pt x="181571" y="49784"/>
                </a:lnTo>
                <a:lnTo>
                  <a:pt x="173677" y="47744"/>
                </a:lnTo>
                <a:lnTo>
                  <a:pt x="165661" y="46228"/>
                </a:lnTo>
                <a:lnTo>
                  <a:pt x="157565" y="45283"/>
                </a:lnTo>
                <a:lnTo>
                  <a:pt x="149428" y="44958"/>
                </a:lnTo>
                <a:close/>
              </a:path>
              <a:path w="548640" h="329564">
                <a:moveTo>
                  <a:pt x="434849" y="114808"/>
                </a:moveTo>
                <a:lnTo>
                  <a:pt x="381508" y="114808"/>
                </a:lnTo>
                <a:lnTo>
                  <a:pt x="396200" y="116256"/>
                </a:lnTo>
                <a:lnTo>
                  <a:pt x="410076" y="120491"/>
                </a:lnTo>
                <a:lnTo>
                  <a:pt x="422809" y="127345"/>
                </a:lnTo>
                <a:lnTo>
                  <a:pt x="434073" y="136651"/>
                </a:lnTo>
                <a:lnTo>
                  <a:pt x="441896" y="146303"/>
                </a:lnTo>
                <a:lnTo>
                  <a:pt x="444500" y="147192"/>
                </a:lnTo>
                <a:lnTo>
                  <a:pt x="449275" y="147192"/>
                </a:lnTo>
                <a:lnTo>
                  <a:pt x="481167" y="153618"/>
                </a:lnTo>
                <a:lnTo>
                  <a:pt x="507272" y="171164"/>
                </a:lnTo>
                <a:lnTo>
                  <a:pt x="524906" y="197234"/>
                </a:lnTo>
                <a:lnTo>
                  <a:pt x="531380" y="229235"/>
                </a:lnTo>
                <a:lnTo>
                  <a:pt x="525767" y="259270"/>
                </a:lnTo>
                <a:lnTo>
                  <a:pt x="510257" y="284448"/>
                </a:lnTo>
                <a:lnTo>
                  <a:pt x="486846" y="302529"/>
                </a:lnTo>
                <a:lnTo>
                  <a:pt x="457530" y="311276"/>
                </a:lnTo>
                <a:lnTo>
                  <a:pt x="451446" y="311658"/>
                </a:lnTo>
                <a:lnTo>
                  <a:pt x="503085" y="311658"/>
                </a:lnTo>
                <a:lnTo>
                  <a:pt x="522957" y="296306"/>
                </a:lnTo>
                <a:lnTo>
                  <a:pt x="541805" y="265741"/>
                </a:lnTo>
                <a:lnTo>
                  <a:pt x="548640" y="229235"/>
                </a:lnTo>
                <a:lnTo>
                  <a:pt x="540942" y="190978"/>
                </a:lnTo>
                <a:lnTo>
                  <a:pt x="519968" y="159496"/>
                </a:lnTo>
                <a:lnTo>
                  <a:pt x="488895" y="137991"/>
                </a:lnTo>
                <a:lnTo>
                  <a:pt x="450900" y="129666"/>
                </a:lnTo>
                <a:lnTo>
                  <a:pt x="446989" y="125349"/>
                </a:lnTo>
                <a:lnTo>
                  <a:pt x="446989" y="124840"/>
                </a:lnTo>
                <a:lnTo>
                  <a:pt x="446557" y="124840"/>
                </a:lnTo>
                <a:lnTo>
                  <a:pt x="446557" y="124460"/>
                </a:lnTo>
                <a:lnTo>
                  <a:pt x="434849" y="114808"/>
                </a:lnTo>
                <a:close/>
              </a:path>
              <a:path w="548640" h="329564">
                <a:moveTo>
                  <a:pt x="329714" y="17525"/>
                </a:moveTo>
                <a:lnTo>
                  <a:pt x="274218" y="17525"/>
                </a:lnTo>
                <a:lnTo>
                  <a:pt x="304484" y="22877"/>
                </a:lnTo>
                <a:lnTo>
                  <a:pt x="330634" y="37766"/>
                </a:lnTo>
                <a:lnTo>
                  <a:pt x="350513" y="60442"/>
                </a:lnTo>
                <a:lnTo>
                  <a:pt x="361962" y="89153"/>
                </a:lnTo>
                <a:lnTo>
                  <a:pt x="363702" y="107823"/>
                </a:lnTo>
                <a:lnTo>
                  <a:pt x="364134" y="112649"/>
                </a:lnTo>
                <a:lnTo>
                  <a:pt x="368477" y="116204"/>
                </a:lnTo>
                <a:lnTo>
                  <a:pt x="381508" y="114808"/>
                </a:lnTo>
                <a:lnTo>
                  <a:pt x="434849" y="114808"/>
                </a:lnTo>
                <a:lnTo>
                  <a:pt x="432461" y="112839"/>
                </a:lnTo>
                <a:lnTo>
                  <a:pt x="416531" y="104362"/>
                </a:lnTo>
                <a:lnTo>
                  <a:pt x="399215" y="99171"/>
                </a:lnTo>
                <a:lnTo>
                  <a:pt x="380961" y="97409"/>
                </a:lnTo>
                <a:lnTo>
                  <a:pt x="380098" y="97409"/>
                </a:lnTo>
                <a:lnTo>
                  <a:pt x="379222" y="86867"/>
                </a:lnTo>
                <a:lnTo>
                  <a:pt x="379222" y="85978"/>
                </a:lnTo>
                <a:lnTo>
                  <a:pt x="378790" y="85978"/>
                </a:lnTo>
                <a:lnTo>
                  <a:pt x="365302" y="51542"/>
                </a:lnTo>
                <a:lnTo>
                  <a:pt x="341596" y="24320"/>
                </a:lnTo>
                <a:lnTo>
                  <a:pt x="329714" y="17525"/>
                </a:lnTo>
                <a:close/>
              </a:path>
              <a:path w="548640" h="329564">
                <a:moveTo>
                  <a:pt x="196821" y="62484"/>
                </a:moveTo>
                <a:lnTo>
                  <a:pt x="149542" y="62484"/>
                </a:lnTo>
                <a:lnTo>
                  <a:pt x="156369" y="62724"/>
                </a:lnTo>
                <a:lnTo>
                  <a:pt x="163118" y="63452"/>
                </a:lnTo>
                <a:lnTo>
                  <a:pt x="169705" y="64680"/>
                </a:lnTo>
                <a:lnTo>
                  <a:pt x="176047" y="66421"/>
                </a:lnTo>
                <a:lnTo>
                  <a:pt x="184289" y="69468"/>
                </a:lnTo>
                <a:lnTo>
                  <a:pt x="188633" y="71247"/>
                </a:lnTo>
                <a:lnTo>
                  <a:pt x="192989" y="69468"/>
                </a:lnTo>
                <a:lnTo>
                  <a:pt x="196821" y="62484"/>
                </a:lnTo>
                <a:close/>
              </a:path>
              <a:path w="548640" h="329564">
                <a:moveTo>
                  <a:pt x="274104" y="0"/>
                </a:moveTo>
                <a:lnTo>
                  <a:pt x="247970" y="3262"/>
                </a:lnTo>
                <a:lnTo>
                  <a:pt x="223710" y="12668"/>
                </a:lnTo>
                <a:lnTo>
                  <a:pt x="202384" y="27646"/>
                </a:lnTo>
                <a:lnTo>
                  <a:pt x="185051" y="47625"/>
                </a:lnTo>
                <a:lnTo>
                  <a:pt x="184619" y="48005"/>
                </a:lnTo>
                <a:lnTo>
                  <a:pt x="183311" y="50673"/>
                </a:lnTo>
                <a:lnTo>
                  <a:pt x="205266" y="50673"/>
                </a:lnTo>
                <a:lnTo>
                  <a:pt x="214293" y="40350"/>
                </a:lnTo>
                <a:lnTo>
                  <a:pt x="232029" y="28003"/>
                </a:lnTo>
                <a:lnTo>
                  <a:pt x="252289" y="20228"/>
                </a:lnTo>
                <a:lnTo>
                  <a:pt x="274218" y="17525"/>
                </a:lnTo>
                <a:lnTo>
                  <a:pt x="329714" y="17525"/>
                </a:lnTo>
                <a:lnTo>
                  <a:pt x="310315" y="6433"/>
                </a:lnTo>
                <a:lnTo>
                  <a:pt x="274104" y="0"/>
                </a:lnTo>
                <a:close/>
              </a:path>
            </a:pathLst>
          </a:custGeom>
          <a:solidFill>
            <a:srgbClr val="FFFFFF"/>
          </a:solidFill>
        </p:spPr>
        <p:txBody>
          <a:bodyPr wrap="square" lIns="0" tIns="0" rIns="0" bIns="0" rtlCol="0"/>
          <a:lstStyle/>
          <a:p>
            <a:endParaRPr/>
          </a:p>
        </p:txBody>
      </p:sp>
      <p:sp>
        <p:nvSpPr>
          <p:cNvPr id="45" name="object 45"/>
          <p:cNvSpPr/>
          <p:nvPr/>
        </p:nvSpPr>
        <p:spPr>
          <a:xfrm>
            <a:off x="557783" y="1810511"/>
            <a:ext cx="188975" cy="179832"/>
          </a:xfrm>
          <a:prstGeom prst="rect">
            <a:avLst/>
          </a:prstGeom>
          <a:blipFill>
            <a:blip r:embed="rId30" cstate="print"/>
            <a:stretch>
              <a:fillRect/>
            </a:stretch>
          </a:blipFill>
        </p:spPr>
        <p:txBody>
          <a:bodyPr wrap="square" lIns="0" tIns="0" rIns="0" bIns="0" rtlCol="0"/>
          <a:lstStyle/>
          <a:p>
            <a:endParaRPr/>
          </a:p>
        </p:txBody>
      </p:sp>
      <p:sp>
        <p:nvSpPr>
          <p:cNvPr id="46" name="object 46"/>
          <p:cNvSpPr/>
          <p:nvPr/>
        </p:nvSpPr>
        <p:spPr>
          <a:xfrm>
            <a:off x="3845052" y="1708404"/>
            <a:ext cx="532130" cy="344805"/>
          </a:xfrm>
          <a:custGeom>
            <a:avLst/>
            <a:gdLst/>
            <a:ahLst/>
            <a:cxnLst/>
            <a:rect l="l" t="t" r="r" b="b"/>
            <a:pathLst>
              <a:path w="532129" h="344805">
                <a:moveTo>
                  <a:pt x="350647" y="0"/>
                </a:moveTo>
                <a:lnTo>
                  <a:pt x="335534" y="14350"/>
                </a:lnTo>
                <a:lnTo>
                  <a:pt x="500888" y="171831"/>
                </a:lnTo>
                <a:lnTo>
                  <a:pt x="335534" y="329311"/>
                </a:lnTo>
                <a:lnTo>
                  <a:pt x="351536" y="344424"/>
                </a:lnTo>
                <a:lnTo>
                  <a:pt x="531876" y="172593"/>
                </a:lnTo>
                <a:lnTo>
                  <a:pt x="350647" y="0"/>
                </a:lnTo>
                <a:close/>
              </a:path>
              <a:path w="532129" h="344805">
                <a:moveTo>
                  <a:pt x="338327" y="136398"/>
                </a:moveTo>
                <a:lnTo>
                  <a:pt x="323367" y="139273"/>
                </a:lnTo>
                <a:lnTo>
                  <a:pt x="311134" y="147113"/>
                </a:lnTo>
                <a:lnTo>
                  <a:pt x="302877" y="158740"/>
                </a:lnTo>
                <a:lnTo>
                  <a:pt x="299847" y="172974"/>
                </a:lnTo>
                <a:lnTo>
                  <a:pt x="302877" y="187207"/>
                </a:lnTo>
                <a:lnTo>
                  <a:pt x="311134" y="198834"/>
                </a:lnTo>
                <a:lnTo>
                  <a:pt x="323367" y="206674"/>
                </a:lnTo>
                <a:lnTo>
                  <a:pt x="338327" y="209550"/>
                </a:lnTo>
                <a:lnTo>
                  <a:pt x="353268" y="206674"/>
                </a:lnTo>
                <a:lnTo>
                  <a:pt x="365458" y="198834"/>
                </a:lnTo>
                <a:lnTo>
                  <a:pt x="373671" y="187207"/>
                </a:lnTo>
                <a:lnTo>
                  <a:pt x="376682" y="172974"/>
                </a:lnTo>
                <a:lnTo>
                  <a:pt x="373671" y="158740"/>
                </a:lnTo>
                <a:lnTo>
                  <a:pt x="365458" y="147113"/>
                </a:lnTo>
                <a:lnTo>
                  <a:pt x="353268" y="139273"/>
                </a:lnTo>
                <a:lnTo>
                  <a:pt x="338327" y="136398"/>
                </a:lnTo>
                <a:close/>
              </a:path>
              <a:path w="532129" h="344805">
                <a:moveTo>
                  <a:pt x="181228" y="0"/>
                </a:moveTo>
                <a:lnTo>
                  <a:pt x="0" y="172593"/>
                </a:lnTo>
                <a:lnTo>
                  <a:pt x="180339" y="344424"/>
                </a:lnTo>
                <a:lnTo>
                  <a:pt x="196342" y="329311"/>
                </a:lnTo>
                <a:lnTo>
                  <a:pt x="30987" y="171831"/>
                </a:lnTo>
                <a:lnTo>
                  <a:pt x="196342" y="14350"/>
                </a:lnTo>
                <a:lnTo>
                  <a:pt x="181228" y="0"/>
                </a:lnTo>
                <a:close/>
              </a:path>
              <a:path w="532129" h="344805">
                <a:moveTo>
                  <a:pt x="193548" y="136398"/>
                </a:moveTo>
                <a:lnTo>
                  <a:pt x="178607" y="139273"/>
                </a:lnTo>
                <a:lnTo>
                  <a:pt x="166417" y="147113"/>
                </a:lnTo>
                <a:lnTo>
                  <a:pt x="158204" y="158740"/>
                </a:lnTo>
                <a:lnTo>
                  <a:pt x="155194" y="172974"/>
                </a:lnTo>
                <a:lnTo>
                  <a:pt x="158204" y="187207"/>
                </a:lnTo>
                <a:lnTo>
                  <a:pt x="166417" y="198834"/>
                </a:lnTo>
                <a:lnTo>
                  <a:pt x="178607" y="206674"/>
                </a:lnTo>
                <a:lnTo>
                  <a:pt x="193548" y="209550"/>
                </a:lnTo>
                <a:lnTo>
                  <a:pt x="208508" y="206674"/>
                </a:lnTo>
                <a:lnTo>
                  <a:pt x="220741" y="198834"/>
                </a:lnTo>
                <a:lnTo>
                  <a:pt x="228998" y="187207"/>
                </a:lnTo>
                <a:lnTo>
                  <a:pt x="232028" y="172974"/>
                </a:lnTo>
                <a:lnTo>
                  <a:pt x="228998" y="158740"/>
                </a:lnTo>
                <a:lnTo>
                  <a:pt x="220741" y="147113"/>
                </a:lnTo>
                <a:lnTo>
                  <a:pt x="208508" y="139273"/>
                </a:lnTo>
                <a:lnTo>
                  <a:pt x="193548" y="136398"/>
                </a:lnTo>
                <a:close/>
              </a:path>
            </a:pathLst>
          </a:custGeom>
          <a:solidFill>
            <a:srgbClr val="FFFFFF"/>
          </a:solidFill>
        </p:spPr>
        <p:txBody>
          <a:bodyPr wrap="square" lIns="0" tIns="0" rIns="0" bIns="0" rtlCol="0"/>
          <a:lstStyle/>
          <a:p>
            <a:endParaRPr/>
          </a:p>
        </p:txBody>
      </p:sp>
      <p:sp>
        <p:nvSpPr>
          <p:cNvPr id="47" name="object 47"/>
          <p:cNvSpPr/>
          <p:nvPr/>
        </p:nvSpPr>
        <p:spPr>
          <a:xfrm>
            <a:off x="269747" y="5588508"/>
            <a:ext cx="6847840" cy="719455"/>
          </a:xfrm>
          <a:custGeom>
            <a:avLst/>
            <a:gdLst/>
            <a:ahLst/>
            <a:cxnLst/>
            <a:rect l="l" t="t" r="r" b="b"/>
            <a:pathLst>
              <a:path w="6847840" h="719454">
                <a:moveTo>
                  <a:pt x="0" y="719328"/>
                </a:moveTo>
                <a:lnTo>
                  <a:pt x="6847332" y="719328"/>
                </a:lnTo>
                <a:lnTo>
                  <a:pt x="6847332" y="0"/>
                </a:lnTo>
                <a:lnTo>
                  <a:pt x="0" y="0"/>
                </a:lnTo>
                <a:lnTo>
                  <a:pt x="0" y="719328"/>
                </a:lnTo>
                <a:close/>
              </a:path>
            </a:pathLst>
          </a:custGeom>
          <a:solidFill>
            <a:srgbClr val="171717"/>
          </a:solidFill>
        </p:spPr>
        <p:txBody>
          <a:bodyPr wrap="square" lIns="0" tIns="0" rIns="0" bIns="0" rtlCol="0"/>
          <a:lstStyle/>
          <a:p>
            <a:endParaRPr/>
          </a:p>
        </p:txBody>
      </p:sp>
      <p:sp>
        <p:nvSpPr>
          <p:cNvPr id="48" name="object 48"/>
          <p:cNvSpPr/>
          <p:nvPr/>
        </p:nvSpPr>
        <p:spPr>
          <a:xfrm>
            <a:off x="466585" y="5862332"/>
            <a:ext cx="906665" cy="194678"/>
          </a:xfrm>
          <a:prstGeom prst="rect">
            <a:avLst/>
          </a:prstGeom>
          <a:blipFill>
            <a:blip r:embed="rId31" cstate="print"/>
            <a:stretch>
              <a:fillRect/>
            </a:stretch>
          </a:blipFill>
        </p:spPr>
        <p:txBody>
          <a:bodyPr wrap="square" lIns="0" tIns="0" rIns="0" bIns="0" rtlCol="0"/>
          <a:lstStyle/>
          <a:p>
            <a:endParaRPr/>
          </a:p>
        </p:txBody>
      </p:sp>
      <p:sp>
        <p:nvSpPr>
          <p:cNvPr id="49" name="object 49"/>
          <p:cNvSpPr/>
          <p:nvPr/>
        </p:nvSpPr>
        <p:spPr>
          <a:xfrm>
            <a:off x="1450594" y="5862332"/>
            <a:ext cx="3350386" cy="179565"/>
          </a:xfrm>
          <a:prstGeom prst="rect">
            <a:avLst/>
          </a:prstGeom>
          <a:blipFill>
            <a:blip r:embed="rId32" cstate="print"/>
            <a:stretch>
              <a:fillRect/>
            </a:stretch>
          </a:blipFill>
        </p:spPr>
        <p:txBody>
          <a:bodyPr wrap="square" lIns="0" tIns="0" rIns="0" bIns="0" rtlCol="0"/>
          <a:lstStyle/>
          <a:p>
            <a:endParaRPr/>
          </a:p>
        </p:txBody>
      </p:sp>
      <p:sp>
        <p:nvSpPr>
          <p:cNvPr id="50" name="object 50"/>
          <p:cNvSpPr/>
          <p:nvPr/>
        </p:nvSpPr>
        <p:spPr>
          <a:xfrm>
            <a:off x="4869560" y="5947723"/>
            <a:ext cx="99822" cy="10722"/>
          </a:xfrm>
          <a:prstGeom prst="rect">
            <a:avLst/>
          </a:prstGeom>
          <a:blipFill>
            <a:blip r:embed="rId4" cstate="print"/>
            <a:stretch>
              <a:fillRect/>
            </a:stretch>
          </a:blipFill>
        </p:spPr>
        <p:txBody>
          <a:bodyPr wrap="square" lIns="0" tIns="0" rIns="0" bIns="0" rtlCol="0"/>
          <a:lstStyle/>
          <a:p>
            <a:endParaRPr/>
          </a:p>
        </p:txBody>
      </p:sp>
      <p:sp>
        <p:nvSpPr>
          <p:cNvPr id="51" name="object 51"/>
          <p:cNvSpPr/>
          <p:nvPr/>
        </p:nvSpPr>
        <p:spPr>
          <a:xfrm>
            <a:off x="5027421" y="5867984"/>
            <a:ext cx="1333880" cy="188048"/>
          </a:xfrm>
          <a:prstGeom prst="rect">
            <a:avLst/>
          </a:prstGeom>
          <a:blipFill>
            <a:blip r:embed="rId33" cstate="print"/>
            <a:stretch>
              <a:fillRect/>
            </a:stretch>
          </a:blipFill>
        </p:spPr>
        <p:txBody>
          <a:bodyPr wrap="square" lIns="0" tIns="0" rIns="0" bIns="0" rtlCol="0"/>
          <a:lstStyle/>
          <a:p>
            <a:endParaRPr/>
          </a:p>
        </p:txBody>
      </p:sp>
      <p:sp>
        <p:nvSpPr>
          <p:cNvPr id="52" name="object 52"/>
          <p:cNvSpPr/>
          <p:nvPr/>
        </p:nvSpPr>
        <p:spPr>
          <a:xfrm>
            <a:off x="9144507" y="5672353"/>
            <a:ext cx="2885313" cy="218440"/>
          </a:xfrm>
          <a:prstGeom prst="rect">
            <a:avLst/>
          </a:prstGeom>
          <a:blipFill>
            <a:blip r:embed="rId34" cstate="print"/>
            <a:stretch>
              <a:fillRect/>
            </a:stretch>
          </a:blipFill>
        </p:spPr>
        <p:txBody>
          <a:bodyPr wrap="square" lIns="0" tIns="0" rIns="0" bIns="0" rtlCol="0"/>
          <a:lstStyle/>
          <a:p>
            <a:endParaRPr/>
          </a:p>
        </p:txBody>
      </p:sp>
      <p:sp>
        <p:nvSpPr>
          <p:cNvPr id="53" name="object 53"/>
          <p:cNvSpPr/>
          <p:nvPr/>
        </p:nvSpPr>
        <p:spPr>
          <a:xfrm>
            <a:off x="9134347" y="5913145"/>
            <a:ext cx="769366" cy="168452"/>
          </a:xfrm>
          <a:prstGeom prst="rect">
            <a:avLst/>
          </a:prstGeom>
          <a:blipFill>
            <a:blip r:embed="rId35" cstate="print"/>
            <a:stretch>
              <a:fillRect/>
            </a:stretch>
          </a:blipFill>
        </p:spPr>
        <p:txBody>
          <a:bodyPr wrap="square" lIns="0" tIns="0" rIns="0" bIns="0" rtlCol="0"/>
          <a:lstStyle/>
          <a:p>
            <a:endParaRPr/>
          </a:p>
        </p:txBody>
      </p:sp>
      <p:sp>
        <p:nvSpPr>
          <p:cNvPr id="54" name="object 54"/>
          <p:cNvSpPr/>
          <p:nvPr/>
        </p:nvSpPr>
        <p:spPr>
          <a:xfrm>
            <a:off x="7136130" y="5824639"/>
            <a:ext cx="1703070" cy="127000"/>
          </a:xfrm>
          <a:custGeom>
            <a:avLst/>
            <a:gdLst/>
            <a:ahLst/>
            <a:cxnLst/>
            <a:rect l="l" t="t" r="r" b="b"/>
            <a:pathLst>
              <a:path w="1703070" h="127000">
                <a:moveTo>
                  <a:pt x="1691173" y="53568"/>
                </a:moveTo>
                <a:lnTo>
                  <a:pt x="1639443" y="53568"/>
                </a:lnTo>
                <a:lnTo>
                  <a:pt x="1639443" y="73380"/>
                </a:lnTo>
                <a:lnTo>
                  <a:pt x="1626762" y="73407"/>
                </a:lnTo>
                <a:lnTo>
                  <a:pt x="1626870" y="127000"/>
                </a:lnTo>
                <a:lnTo>
                  <a:pt x="1702943" y="63334"/>
                </a:lnTo>
                <a:lnTo>
                  <a:pt x="1691173" y="53568"/>
                </a:lnTo>
                <a:close/>
              </a:path>
              <a:path w="1703070" h="127000">
                <a:moveTo>
                  <a:pt x="1626723" y="53595"/>
                </a:moveTo>
                <a:lnTo>
                  <a:pt x="0" y="57048"/>
                </a:lnTo>
                <a:lnTo>
                  <a:pt x="0" y="76860"/>
                </a:lnTo>
                <a:lnTo>
                  <a:pt x="1626762" y="73407"/>
                </a:lnTo>
                <a:lnTo>
                  <a:pt x="1626723" y="53595"/>
                </a:lnTo>
                <a:close/>
              </a:path>
              <a:path w="1703070" h="127000">
                <a:moveTo>
                  <a:pt x="1639443" y="53568"/>
                </a:moveTo>
                <a:lnTo>
                  <a:pt x="1626723" y="53595"/>
                </a:lnTo>
                <a:lnTo>
                  <a:pt x="1626762" y="73407"/>
                </a:lnTo>
                <a:lnTo>
                  <a:pt x="1639443" y="73380"/>
                </a:lnTo>
                <a:lnTo>
                  <a:pt x="1639443" y="53568"/>
                </a:lnTo>
                <a:close/>
              </a:path>
              <a:path w="1703070" h="127000">
                <a:moveTo>
                  <a:pt x="1626616" y="0"/>
                </a:moveTo>
                <a:lnTo>
                  <a:pt x="1626723" y="53595"/>
                </a:lnTo>
                <a:lnTo>
                  <a:pt x="1691173" y="53568"/>
                </a:lnTo>
                <a:lnTo>
                  <a:pt x="1626616" y="0"/>
                </a:lnTo>
                <a:close/>
              </a:path>
            </a:pathLst>
          </a:custGeom>
          <a:solidFill>
            <a:srgbClr val="7E7E7E"/>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21906" y="381127"/>
            <a:ext cx="3942829" cy="39890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1792" y="854836"/>
            <a:ext cx="6973417" cy="29717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400031" y="4919471"/>
            <a:ext cx="1588135" cy="0"/>
          </a:xfrm>
          <a:custGeom>
            <a:avLst/>
            <a:gdLst/>
            <a:ahLst/>
            <a:cxnLst/>
            <a:rect l="l" t="t" r="r" b="b"/>
            <a:pathLst>
              <a:path w="1588134">
                <a:moveTo>
                  <a:pt x="0" y="0"/>
                </a:moveTo>
                <a:lnTo>
                  <a:pt x="1588008" y="0"/>
                </a:lnTo>
              </a:path>
            </a:pathLst>
          </a:custGeom>
          <a:ln w="9144">
            <a:solidFill>
              <a:srgbClr val="D9D9D9"/>
            </a:solidFill>
          </a:ln>
        </p:spPr>
        <p:txBody>
          <a:bodyPr wrap="square" lIns="0" tIns="0" rIns="0" bIns="0" rtlCol="0"/>
          <a:lstStyle/>
          <a:p>
            <a:endParaRPr/>
          </a:p>
        </p:txBody>
      </p:sp>
      <p:sp>
        <p:nvSpPr>
          <p:cNvPr id="5" name="object 5"/>
          <p:cNvSpPr/>
          <p:nvPr/>
        </p:nvSpPr>
        <p:spPr>
          <a:xfrm>
            <a:off x="8217407" y="4919471"/>
            <a:ext cx="812800" cy="0"/>
          </a:xfrm>
          <a:custGeom>
            <a:avLst/>
            <a:gdLst/>
            <a:ahLst/>
            <a:cxnLst/>
            <a:rect l="l" t="t" r="r" b="b"/>
            <a:pathLst>
              <a:path w="812800">
                <a:moveTo>
                  <a:pt x="0" y="0"/>
                </a:moveTo>
                <a:lnTo>
                  <a:pt x="812292" y="0"/>
                </a:lnTo>
              </a:path>
            </a:pathLst>
          </a:custGeom>
          <a:ln w="9144">
            <a:solidFill>
              <a:srgbClr val="D9D9D9"/>
            </a:solidFill>
          </a:ln>
        </p:spPr>
        <p:txBody>
          <a:bodyPr wrap="square" lIns="0" tIns="0" rIns="0" bIns="0" rtlCol="0"/>
          <a:lstStyle/>
          <a:p>
            <a:endParaRPr/>
          </a:p>
        </p:txBody>
      </p:sp>
      <p:sp>
        <p:nvSpPr>
          <p:cNvPr id="6" name="object 6"/>
          <p:cNvSpPr/>
          <p:nvPr/>
        </p:nvSpPr>
        <p:spPr>
          <a:xfrm>
            <a:off x="7036307" y="4919471"/>
            <a:ext cx="810895" cy="0"/>
          </a:xfrm>
          <a:custGeom>
            <a:avLst/>
            <a:gdLst/>
            <a:ahLst/>
            <a:cxnLst/>
            <a:rect l="l" t="t" r="r" b="b"/>
            <a:pathLst>
              <a:path w="810895">
                <a:moveTo>
                  <a:pt x="0" y="0"/>
                </a:moveTo>
                <a:lnTo>
                  <a:pt x="810768" y="0"/>
                </a:lnTo>
              </a:path>
            </a:pathLst>
          </a:custGeom>
          <a:ln w="9144">
            <a:solidFill>
              <a:srgbClr val="D9D9D9"/>
            </a:solidFill>
          </a:ln>
        </p:spPr>
        <p:txBody>
          <a:bodyPr wrap="square" lIns="0" tIns="0" rIns="0" bIns="0" rtlCol="0"/>
          <a:lstStyle/>
          <a:p>
            <a:endParaRPr/>
          </a:p>
        </p:txBody>
      </p:sp>
      <p:sp>
        <p:nvSpPr>
          <p:cNvPr id="7" name="object 7"/>
          <p:cNvSpPr/>
          <p:nvPr/>
        </p:nvSpPr>
        <p:spPr>
          <a:xfrm>
            <a:off x="5853684" y="4919471"/>
            <a:ext cx="812800" cy="0"/>
          </a:xfrm>
          <a:custGeom>
            <a:avLst/>
            <a:gdLst/>
            <a:ahLst/>
            <a:cxnLst/>
            <a:rect l="l" t="t" r="r" b="b"/>
            <a:pathLst>
              <a:path w="812800">
                <a:moveTo>
                  <a:pt x="0" y="0"/>
                </a:moveTo>
                <a:lnTo>
                  <a:pt x="812291" y="0"/>
                </a:lnTo>
              </a:path>
            </a:pathLst>
          </a:custGeom>
          <a:ln w="9144">
            <a:solidFill>
              <a:srgbClr val="D9D9D9"/>
            </a:solidFill>
          </a:ln>
        </p:spPr>
        <p:txBody>
          <a:bodyPr wrap="square" lIns="0" tIns="0" rIns="0" bIns="0" rtlCol="0"/>
          <a:lstStyle/>
          <a:p>
            <a:endParaRPr/>
          </a:p>
        </p:txBody>
      </p:sp>
      <p:sp>
        <p:nvSpPr>
          <p:cNvPr id="8" name="object 8"/>
          <p:cNvSpPr/>
          <p:nvPr/>
        </p:nvSpPr>
        <p:spPr>
          <a:xfrm>
            <a:off x="4671059" y="4919471"/>
            <a:ext cx="812800" cy="0"/>
          </a:xfrm>
          <a:custGeom>
            <a:avLst/>
            <a:gdLst/>
            <a:ahLst/>
            <a:cxnLst/>
            <a:rect l="l" t="t" r="r" b="b"/>
            <a:pathLst>
              <a:path w="812800">
                <a:moveTo>
                  <a:pt x="0" y="0"/>
                </a:moveTo>
                <a:lnTo>
                  <a:pt x="812291" y="0"/>
                </a:lnTo>
              </a:path>
            </a:pathLst>
          </a:custGeom>
          <a:ln w="9144">
            <a:solidFill>
              <a:srgbClr val="D9D9D9"/>
            </a:solidFill>
          </a:ln>
        </p:spPr>
        <p:txBody>
          <a:bodyPr wrap="square" lIns="0" tIns="0" rIns="0" bIns="0" rtlCol="0"/>
          <a:lstStyle/>
          <a:p>
            <a:endParaRPr/>
          </a:p>
        </p:txBody>
      </p:sp>
      <p:sp>
        <p:nvSpPr>
          <p:cNvPr id="9" name="object 9"/>
          <p:cNvSpPr/>
          <p:nvPr/>
        </p:nvSpPr>
        <p:spPr>
          <a:xfrm>
            <a:off x="3489959" y="4919471"/>
            <a:ext cx="810895" cy="0"/>
          </a:xfrm>
          <a:custGeom>
            <a:avLst/>
            <a:gdLst/>
            <a:ahLst/>
            <a:cxnLst/>
            <a:rect l="l" t="t" r="r" b="b"/>
            <a:pathLst>
              <a:path w="810895">
                <a:moveTo>
                  <a:pt x="0" y="0"/>
                </a:moveTo>
                <a:lnTo>
                  <a:pt x="810767" y="0"/>
                </a:lnTo>
              </a:path>
            </a:pathLst>
          </a:custGeom>
          <a:ln w="9144">
            <a:solidFill>
              <a:srgbClr val="D9D9D9"/>
            </a:solidFill>
          </a:ln>
        </p:spPr>
        <p:txBody>
          <a:bodyPr wrap="square" lIns="0" tIns="0" rIns="0" bIns="0" rtlCol="0"/>
          <a:lstStyle/>
          <a:p>
            <a:endParaRPr/>
          </a:p>
        </p:txBody>
      </p:sp>
      <p:sp>
        <p:nvSpPr>
          <p:cNvPr id="10" name="object 10"/>
          <p:cNvSpPr/>
          <p:nvPr/>
        </p:nvSpPr>
        <p:spPr>
          <a:xfrm>
            <a:off x="2307335" y="4919471"/>
            <a:ext cx="810895" cy="0"/>
          </a:xfrm>
          <a:custGeom>
            <a:avLst/>
            <a:gdLst/>
            <a:ahLst/>
            <a:cxnLst/>
            <a:rect l="l" t="t" r="r" b="b"/>
            <a:pathLst>
              <a:path w="810894">
                <a:moveTo>
                  <a:pt x="0" y="0"/>
                </a:moveTo>
                <a:lnTo>
                  <a:pt x="810768" y="0"/>
                </a:lnTo>
              </a:path>
            </a:pathLst>
          </a:custGeom>
          <a:ln w="9144">
            <a:solidFill>
              <a:srgbClr val="D9D9D9"/>
            </a:solidFill>
          </a:ln>
        </p:spPr>
        <p:txBody>
          <a:bodyPr wrap="square" lIns="0" tIns="0" rIns="0" bIns="0" rtlCol="0"/>
          <a:lstStyle/>
          <a:p>
            <a:endParaRPr/>
          </a:p>
        </p:txBody>
      </p:sp>
      <p:sp>
        <p:nvSpPr>
          <p:cNvPr id="11" name="object 11"/>
          <p:cNvSpPr/>
          <p:nvPr/>
        </p:nvSpPr>
        <p:spPr>
          <a:xfrm>
            <a:off x="1530096" y="4919471"/>
            <a:ext cx="407034" cy="0"/>
          </a:xfrm>
          <a:custGeom>
            <a:avLst/>
            <a:gdLst/>
            <a:ahLst/>
            <a:cxnLst/>
            <a:rect l="l" t="t" r="r" b="b"/>
            <a:pathLst>
              <a:path w="407035">
                <a:moveTo>
                  <a:pt x="0" y="0"/>
                </a:moveTo>
                <a:lnTo>
                  <a:pt x="406908" y="0"/>
                </a:lnTo>
              </a:path>
            </a:pathLst>
          </a:custGeom>
          <a:ln w="9144">
            <a:solidFill>
              <a:srgbClr val="D9D9D9"/>
            </a:solidFill>
          </a:ln>
        </p:spPr>
        <p:txBody>
          <a:bodyPr wrap="square" lIns="0" tIns="0" rIns="0" bIns="0" rtlCol="0"/>
          <a:lstStyle/>
          <a:p>
            <a:endParaRPr/>
          </a:p>
        </p:txBody>
      </p:sp>
      <p:sp>
        <p:nvSpPr>
          <p:cNvPr id="12" name="object 12"/>
          <p:cNvSpPr/>
          <p:nvPr/>
        </p:nvSpPr>
        <p:spPr>
          <a:xfrm>
            <a:off x="5853684" y="4280915"/>
            <a:ext cx="5134610" cy="0"/>
          </a:xfrm>
          <a:custGeom>
            <a:avLst/>
            <a:gdLst/>
            <a:ahLst/>
            <a:cxnLst/>
            <a:rect l="l" t="t" r="r" b="b"/>
            <a:pathLst>
              <a:path w="5134609">
                <a:moveTo>
                  <a:pt x="0" y="0"/>
                </a:moveTo>
                <a:lnTo>
                  <a:pt x="5134356" y="0"/>
                </a:lnTo>
              </a:path>
            </a:pathLst>
          </a:custGeom>
          <a:ln w="9144">
            <a:solidFill>
              <a:srgbClr val="D9D9D9"/>
            </a:solidFill>
          </a:ln>
        </p:spPr>
        <p:txBody>
          <a:bodyPr wrap="square" lIns="0" tIns="0" rIns="0" bIns="0" rtlCol="0"/>
          <a:lstStyle/>
          <a:p>
            <a:endParaRPr/>
          </a:p>
        </p:txBody>
      </p:sp>
      <p:sp>
        <p:nvSpPr>
          <p:cNvPr id="13" name="object 13"/>
          <p:cNvSpPr/>
          <p:nvPr/>
        </p:nvSpPr>
        <p:spPr>
          <a:xfrm>
            <a:off x="4671059" y="4280915"/>
            <a:ext cx="812800" cy="0"/>
          </a:xfrm>
          <a:custGeom>
            <a:avLst/>
            <a:gdLst/>
            <a:ahLst/>
            <a:cxnLst/>
            <a:rect l="l" t="t" r="r" b="b"/>
            <a:pathLst>
              <a:path w="812800">
                <a:moveTo>
                  <a:pt x="0" y="0"/>
                </a:moveTo>
                <a:lnTo>
                  <a:pt x="812291" y="0"/>
                </a:lnTo>
              </a:path>
            </a:pathLst>
          </a:custGeom>
          <a:ln w="9144">
            <a:solidFill>
              <a:srgbClr val="D9D9D9"/>
            </a:solidFill>
          </a:ln>
        </p:spPr>
        <p:txBody>
          <a:bodyPr wrap="square" lIns="0" tIns="0" rIns="0" bIns="0" rtlCol="0"/>
          <a:lstStyle/>
          <a:p>
            <a:endParaRPr/>
          </a:p>
        </p:txBody>
      </p:sp>
      <p:sp>
        <p:nvSpPr>
          <p:cNvPr id="14" name="object 14"/>
          <p:cNvSpPr/>
          <p:nvPr/>
        </p:nvSpPr>
        <p:spPr>
          <a:xfrm>
            <a:off x="3489959" y="4280915"/>
            <a:ext cx="810895" cy="0"/>
          </a:xfrm>
          <a:custGeom>
            <a:avLst/>
            <a:gdLst/>
            <a:ahLst/>
            <a:cxnLst/>
            <a:rect l="l" t="t" r="r" b="b"/>
            <a:pathLst>
              <a:path w="810895">
                <a:moveTo>
                  <a:pt x="0" y="0"/>
                </a:moveTo>
                <a:lnTo>
                  <a:pt x="810767" y="0"/>
                </a:lnTo>
              </a:path>
            </a:pathLst>
          </a:custGeom>
          <a:ln w="9144">
            <a:solidFill>
              <a:srgbClr val="D9D9D9"/>
            </a:solidFill>
          </a:ln>
        </p:spPr>
        <p:txBody>
          <a:bodyPr wrap="square" lIns="0" tIns="0" rIns="0" bIns="0" rtlCol="0"/>
          <a:lstStyle/>
          <a:p>
            <a:endParaRPr/>
          </a:p>
        </p:txBody>
      </p:sp>
      <p:sp>
        <p:nvSpPr>
          <p:cNvPr id="15" name="object 15"/>
          <p:cNvSpPr/>
          <p:nvPr/>
        </p:nvSpPr>
        <p:spPr>
          <a:xfrm>
            <a:off x="2307335" y="4280915"/>
            <a:ext cx="810895" cy="0"/>
          </a:xfrm>
          <a:custGeom>
            <a:avLst/>
            <a:gdLst/>
            <a:ahLst/>
            <a:cxnLst/>
            <a:rect l="l" t="t" r="r" b="b"/>
            <a:pathLst>
              <a:path w="810894">
                <a:moveTo>
                  <a:pt x="0" y="0"/>
                </a:moveTo>
                <a:lnTo>
                  <a:pt x="810768" y="0"/>
                </a:lnTo>
              </a:path>
            </a:pathLst>
          </a:custGeom>
          <a:ln w="9144">
            <a:solidFill>
              <a:srgbClr val="D9D9D9"/>
            </a:solidFill>
          </a:ln>
        </p:spPr>
        <p:txBody>
          <a:bodyPr wrap="square" lIns="0" tIns="0" rIns="0" bIns="0" rtlCol="0"/>
          <a:lstStyle/>
          <a:p>
            <a:endParaRPr/>
          </a:p>
        </p:txBody>
      </p:sp>
      <p:sp>
        <p:nvSpPr>
          <p:cNvPr id="16" name="object 16"/>
          <p:cNvSpPr/>
          <p:nvPr/>
        </p:nvSpPr>
        <p:spPr>
          <a:xfrm>
            <a:off x="1530096" y="4280915"/>
            <a:ext cx="407034" cy="0"/>
          </a:xfrm>
          <a:custGeom>
            <a:avLst/>
            <a:gdLst/>
            <a:ahLst/>
            <a:cxnLst/>
            <a:rect l="l" t="t" r="r" b="b"/>
            <a:pathLst>
              <a:path w="407035">
                <a:moveTo>
                  <a:pt x="0" y="0"/>
                </a:moveTo>
                <a:lnTo>
                  <a:pt x="406908" y="0"/>
                </a:lnTo>
              </a:path>
            </a:pathLst>
          </a:custGeom>
          <a:ln w="9144">
            <a:solidFill>
              <a:srgbClr val="D9D9D9"/>
            </a:solidFill>
          </a:ln>
        </p:spPr>
        <p:txBody>
          <a:bodyPr wrap="square" lIns="0" tIns="0" rIns="0" bIns="0" rtlCol="0"/>
          <a:lstStyle/>
          <a:p>
            <a:endParaRPr/>
          </a:p>
        </p:txBody>
      </p:sp>
      <p:sp>
        <p:nvSpPr>
          <p:cNvPr id="17" name="object 17"/>
          <p:cNvSpPr/>
          <p:nvPr/>
        </p:nvSpPr>
        <p:spPr>
          <a:xfrm>
            <a:off x="4671059" y="3642359"/>
            <a:ext cx="6316980" cy="0"/>
          </a:xfrm>
          <a:custGeom>
            <a:avLst/>
            <a:gdLst/>
            <a:ahLst/>
            <a:cxnLst/>
            <a:rect l="l" t="t" r="r" b="b"/>
            <a:pathLst>
              <a:path w="6316980">
                <a:moveTo>
                  <a:pt x="0" y="0"/>
                </a:moveTo>
                <a:lnTo>
                  <a:pt x="6316980" y="0"/>
                </a:lnTo>
              </a:path>
            </a:pathLst>
          </a:custGeom>
          <a:ln w="9144">
            <a:solidFill>
              <a:srgbClr val="D9D9D9"/>
            </a:solidFill>
          </a:ln>
        </p:spPr>
        <p:txBody>
          <a:bodyPr wrap="square" lIns="0" tIns="0" rIns="0" bIns="0" rtlCol="0"/>
          <a:lstStyle/>
          <a:p>
            <a:endParaRPr/>
          </a:p>
        </p:txBody>
      </p:sp>
      <p:sp>
        <p:nvSpPr>
          <p:cNvPr id="18" name="object 18"/>
          <p:cNvSpPr/>
          <p:nvPr/>
        </p:nvSpPr>
        <p:spPr>
          <a:xfrm>
            <a:off x="3489959" y="3642359"/>
            <a:ext cx="810895" cy="0"/>
          </a:xfrm>
          <a:custGeom>
            <a:avLst/>
            <a:gdLst/>
            <a:ahLst/>
            <a:cxnLst/>
            <a:rect l="l" t="t" r="r" b="b"/>
            <a:pathLst>
              <a:path w="810895">
                <a:moveTo>
                  <a:pt x="0" y="0"/>
                </a:moveTo>
                <a:lnTo>
                  <a:pt x="810767" y="0"/>
                </a:lnTo>
              </a:path>
            </a:pathLst>
          </a:custGeom>
          <a:ln w="9144">
            <a:solidFill>
              <a:srgbClr val="D9D9D9"/>
            </a:solidFill>
          </a:ln>
        </p:spPr>
        <p:txBody>
          <a:bodyPr wrap="square" lIns="0" tIns="0" rIns="0" bIns="0" rtlCol="0"/>
          <a:lstStyle/>
          <a:p>
            <a:endParaRPr/>
          </a:p>
        </p:txBody>
      </p:sp>
      <p:sp>
        <p:nvSpPr>
          <p:cNvPr id="19" name="object 19"/>
          <p:cNvSpPr/>
          <p:nvPr/>
        </p:nvSpPr>
        <p:spPr>
          <a:xfrm>
            <a:off x="2307335" y="3642359"/>
            <a:ext cx="810895" cy="0"/>
          </a:xfrm>
          <a:custGeom>
            <a:avLst/>
            <a:gdLst/>
            <a:ahLst/>
            <a:cxnLst/>
            <a:rect l="l" t="t" r="r" b="b"/>
            <a:pathLst>
              <a:path w="810894">
                <a:moveTo>
                  <a:pt x="0" y="0"/>
                </a:moveTo>
                <a:lnTo>
                  <a:pt x="810768" y="0"/>
                </a:lnTo>
              </a:path>
            </a:pathLst>
          </a:custGeom>
          <a:ln w="9144">
            <a:solidFill>
              <a:srgbClr val="D9D9D9"/>
            </a:solidFill>
          </a:ln>
        </p:spPr>
        <p:txBody>
          <a:bodyPr wrap="square" lIns="0" tIns="0" rIns="0" bIns="0" rtlCol="0"/>
          <a:lstStyle/>
          <a:p>
            <a:endParaRPr/>
          </a:p>
        </p:txBody>
      </p:sp>
      <p:sp>
        <p:nvSpPr>
          <p:cNvPr id="20" name="object 20"/>
          <p:cNvSpPr/>
          <p:nvPr/>
        </p:nvSpPr>
        <p:spPr>
          <a:xfrm>
            <a:off x="1530096" y="3642359"/>
            <a:ext cx="407034" cy="0"/>
          </a:xfrm>
          <a:custGeom>
            <a:avLst/>
            <a:gdLst/>
            <a:ahLst/>
            <a:cxnLst/>
            <a:rect l="l" t="t" r="r" b="b"/>
            <a:pathLst>
              <a:path w="407035">
                <a:moveTo>
                  <a:pt x="0" y="0"/>
                </a:moveTo>
                <a:lnTo>
                  <a:pt x="406908" y="0"/>
                </a:lnTo>
              </a:path>
            </a:pathLst>
          </a:custGeom>
          <a:ln w="9144">
            <a:solidFill>
              <a:srgbClr val="D9D9D9"/>
            </a:solidFill>
          </a:ln>
        </p:spPr>
        <p:txBody>
          <a:bodyPr wrap="square" lIns="0" tIns="0" rIns="0" bIns="0" rtlCol="0"/>
          <a:lstStyle/>
          <a:p>
            <a:endParaRPr/>
          </a:p>
        </p:txBody>
      </p:sp>
      <p:sp>
        <p:nvSpPr>
          <p:cNvPr id="21" name="object 21"/>
          <p:cNvSpPr/>
          <p:nvPr/>
        </p:nvSpPr>
        <p:spPr>
          <a:xfrm>
            <a:off x="3489959" y="3003804"/>
            <a:ext cx="7498080" cy="0"/>
          </a:xfrm>
          <a:custGeom>
            <a:avLst/>
            <a:gdLst/>
            <a:ahLst/>
            <a:cxnLst/>
            <a:rect l="l" t="t" r="r" b="b"/>
            <a:pathLst>
              <a:path w="7498080">
                <a:moveTo>
                  <a:pt x="0" y="0"/>
                </a:moveTo>
                <a:lnTo>
                  <a:pt x="7498080" y="0"/>
                </a:lnTo>
              </a:path>
            </a:pathLst>
          </a:custGeom>
          <a:ln w="9144">
            <a:solidFill>
              <a:srgbClr val="D9D9D9"/>
            </a:solidFill>
          </a:ln>
        </p:spPr>
        <p:txBody>
          <a:bodyPr wrap="square" lIns="0" tIns="0" rIns="0" bIns="0" rtlCol="0"/>
          <a:lstStyle/>
          <a:p>
            <a:endParaRPr/>
          </a:p>
        </p:txBody>
      </p:sp>
      <p:sp>
        <p:nvSpPr>
          <p:cNvPr id="22" name="object 22"/>
          <p:cNvSpPr/>
          <p:nvPr/>
        </p:nvSpPr>
        <p:spPr>
          <a:xfrm>
            <a:off x="2307335" y="3003804"/>
            <a:ext cx="810895" cy="0"/>
          </a:xfrm>
          <a:custGeom>
            <a:avLst/>
            <a:gdLst/>
            <a:ahLst/>
            <a:cxnLst/>
            <a:rect l="l" t="t" r="r" b="b"/>
            <a:pathLst>
              <a:path w="810894">
                <a:moveTo>
                  <a:pt x="0" y="0"/>
                </a:moveTo>
                <a:lnTo>
                  <a:pt x="810768" y="0"/>
                </a:lnTo>
              </a:path>
            </a:pathLst>
          </a:custGeom>
          <a:ln w="9144">
            <a:solidFill>
              <a:srgbClr val="D9D9D9"/>
            </a:solidFill>
          </a:ln>
        </p:spPr>
        <p:txBody>
          <a:bodyPr wrap="square" lIns="0" tIns="0" rIns="0" bIns="0" rtlCol="0"/>
          <a:lstStyle/>
          <a:p>
            <a:endParaRPr/>
          </a:p>
        </p:txBody>
      </p:sp>
      <p:sp>
        <p:nvSpPr>
          <p:cNvPr id="23" name="object 23"/>
          <p:cNvSpPr/>
          <p:nvPr/>
        </p:nvSpPr>
        <p:spPr>
          <a:xfrm>
            <a:off x="1530096" y="3003804"/>
            <a:ext cx="407034" cy="0"/>
          </a:xfrm>
          <a:custGeom>
            <a:avLst/>
            <a:gdLst/>
            <a:ahLst/>
            <a:cxnLst/>
            <a:rect l="l" t="t" r="r" b="b"/>
            <a:pathLst>
              <a:path w="407035">
                <a:moveTo>
                  <a:pt x="0" y="0"/>
                </a:moveTo>
                <a:lnTo>
                  <a:pt x="406908" y="0"/>
                </a:lnTo>
              </a:path>
            </a:pathLst>
          </a:custGeom>
          <a:ln w="9144">
            <a:solidFill>
              <a:srgbClr val="D9D9D9"/>
            </a:solidFill>
          </a:ln>
        </p:spPr>
        <p:txBody>
          <a:bodyPr wrap="square" lIns="0" tIns="0" rIns="0" bIns="0" rtlCol="0"/>
          <a:lstStyle/>
          <a:p>
            <a:endParaRPr/>
          </a:p>
        </p:txBody>
      </p:sp>
      <p:sp>
        <p:nvSpPr>
          <p:cNvPr id="24" name="object 24"/>
          <p:cNvSpPr/>
          <p:nvPr/>
        </p:nvSpPr>
        <p:spPr>
          <a:xfrm>
            <a:off x="3489959" y="2366772"/>
            <a:ext cx="7498080" cy="0"/>
          </a:xfrm>
          <a:custGeom>
            <a:avLst/>
            <a:gdLst/>
            <a:ahLst/>
            <a:cxnLst/>
            <a:rect l="l" t="t" r="r" b="b"/>
            <a:pathLst>
              <a:path w="7498080">
                <a:moveTo>
                  <a:pt x="0" y="0"/>
                </a:moveTo>
                <a:lnTo>
                  <a:pt x="7498080" y="0"/>
                </a:lnTo>
              </a:path>
            </a:pathLst>
          </a:custGeom>
          <a:ln w="9144">
            <a:solidFill>
              <a:srgbClr val="D9D9D9"/>
            </a:solidFill>
          </a:ln>
        </p:spPr>
        <p:txBody>
          <a:bodyPr wrap="square" lIns="0" tIns="0" rIns="0" bIns="0" rtlCol="0"/>
          <a:lstStyle/>
          <a:p>
            <a:endParaRPr/>
          </a:p>
        </p:txBody>
      </p:sp>
      <p:sp>
        <p:nvSpPr>
          <p:cNvPr id="25" name="object 25"/>
          <p:cNvSpPr/>
          <p:nvPr/>
        </p:nvSpPr>
        <p:spPr>
          <a:xfrm>
            <a:off x="2307335" y="2366772"/>
            <a:ext cx="810895" cy="0"/>
          </a:xfrm>
          <a:custGeom>
            <a:avLst/>
            <a:gdLst/>
            <a:ahLst/>
            <a:cxnLst/>
            <a:rect l="l" t="t" r="r" b="b"/>
            <a:pathLst>
              <a:path w="810894">
                <a:moveTo>
                  <a:pt x="0" y="0"/>
                </a:moveTo>
                <a:lnTo>
                  <a:pt x="810768" y="0"/>
                </a:lnTo>
              </a:path>
            </a:pathLst>
          </a:custGeom>
          <a:ln w="9144">
            <a:solidFill>
              <a:srgbClr val="D9D9D9"/>
            </a:solidFill>
          </a:ln>
        </p:spPr>
        <p:txBody>
          <a:bodyPr wrap="square" lIns="0" tIns="0" rIns="0" bIns="0" rtlCol="0"/>
          <a:lstStyle/>
          <a:p>
            <a:endParaRPr/>
          </a:p>
        </p:txBody>
      </p:sp>
      <p:sp>
        <p:nvSpPr>
          <p:cNvPr id="26" name="object 26"/>
          <p:cNvSpPr/>
          <p:nvPr/>
        </p:nvSpPr>
        <p:spPr>
          <a:xfrm>
            <a:off x="1530096" y="2366772"/>
            <a:ext cx="407034" cy="0"/>
          </a:xfrm>
          <a:custGeom>
            <a:avLst/>
            <a:gdLst/>
            <a:ahLst/>
            <a:cxnLst/>
            <a:rect l="l" t="t" r="r" b="b"/>
            <a:pathLst>
              <a:path w="407035">
                <a:moveTo>
                  <a:pt x="0" y="0"/>
                </a:moveTo>
                <a:lnTo>
                  <a:pt x="406908" y="0"/>
                </a:lnTo>
              </a:path>
            </a:pathLst>
          </a:custGeom>
          <a:ln w="9144">
            <a:solidFill>
              <a:srgbClr val="D9D9D9"/>
            </a:solidFill>
          </a:ln>
        </p:spPr>
        <p:txBody>
          <a:bodyPr wrap="square" lIns="0" tIns="0" rIns="0" bIns="0" rtlCol="0"/>
          <a:lstStyle/>
          <a:p>
            <a:endParaRPr/>
          </a:p>
        </p:txBody>
      </p:sp>
      <p:sp>
        <p:nvSpPr>
          <p:cNvPr id="27" name="object 27"/>
          <p:cNvSpPr/>
          <p:nvPr/>
        </p:nvSpPr>
        <p:spPr>
          <a:xfrm>
            <a:off x="1530096" y="1728216"/>
            <a:ext cx="9458325" cy="0"/>
          </a:xfrm>
          <a:custGeom>
            <a:avLst/>
            <a:gdLst/>
            <a:ahLst/>
            <a:cxnLst/>
            <a:rect l="l" t="t" r="r" b="b"/>
            <a:pathLst>
              <a:path w="9458325">
                <a:moveTo>
                  <a:pt x="0" y="0"/>
                </a:moveTo>
                <a:lnTo>
                  <a:pt x="9457944" y="0"/>
                </a:lnTo>
              </a:path>
            </a:pathLst>
          </a:custGeom>
          <a:ln w="9144">
            <a:solidFill>
              <a:srgbClr val="D9D9D9"/>
            </a:solidFill>
          </a:ln>
        </p:spPr>
        <p:txBody>
          <a:bodyPr wrap="square" lIns="0" tIns="0" rIns="0" bIns="0" rtlCol="0"/>
          <a:lstStyle/>
          <a:p>
            <a:endParaRPr/>
          </a:p>
        </p:txBody>
      </p:sp>
      <p:sp>
        <p:nvSpPr>
          <p:cNvPr id="28" name="object 28"/>
          <p:cNvSpPr/>
          <p:nvPr/>
        </p:nvSpPr>
        <p:spPr>
          <a:xfrm>
            <a:off x="1937004" y="1958339"/>
            <a:ext cx="370840" cy="3598545"/>
          </a:xfrm>
          <a:custGeom>
            <a:avLst/>
            <a:gdLst/>
            <a:ahLst/>
            <a:cxnLst/>
            <a:rect l="l" t="t" r="r" b="b"/>
            <a:pathLst>
              <a:path w="370839" h="3598545">
                <a:moveTo>
                  <a:pt x="0" y="3598164"/>
                </a:moveTo>
                <a:lnTo>
                  <a:pt x="370331" y="3598164"/>
                </a:lnTo>
                <a:lnTo>
                  <a:pt x="370331" y="0"/>
                </a:lnTo>
                <a:lnTo>
                  <a:pt x="0" y="0"/>
                </a:lnTo>
                <a:lnTo>
                  <a:pt x="0" y="3598164"/>
                </a:lnTo>
                <a:close/>
              </a:path>
            </a:pathLst>
          </a:custGeom>
          <a:solidFill>
            <a:srgbClr val="00178F"/>
          </a:solidFill>
        </p:spPr>
        <p:txBody>
          <a:bodyPr wrap="square" lIns="0" tIns="0" rIns="0" bIns="0" rtlCol="0"/>
          <a:lstStyle/>
          <a:p>
            <a:endParaRPr/>
          </a:p>
        </p:txBody>
      </p:sp>
      <p:sp>
        <p:nvSpPr>
          <p:cNvPr id="29" name="object 29"/>
          <p:cNvSpPr/>
          <p:nvPr/>
        </p:nvSpPr>
        <p:spPr>
          <a:xfrm>
            <a:off x="1937004" y="1958339"/>
            <a:ext cx="370840" cy="3598545"/>
          </a:xfrm>
          <a:custGeom>
            <a:avLst/>
            <a:gdLst/>
            <a:ahLst/>
            <a:cxnLst/>
            <a:rect l="l" t="t" r="r" b="b"/>
            <a:pathLst>
              <a:path w="370839" h="3598545">
                <a:moveTo>
                  <a:pt x="0" y="3598164"/>
                </a:moveTo>
                <a:lnTo>
                  <a:pt x="370331" y="3598164"/>
                </a:lnTo>
                <a:lnTo>
                  <a:pt x="370331" y="0"/>
                </a:lnTo>
                <a:lnTo>
                  <a:pt x="0" y="0"/>
                </a:lnTo>
                <a:lnTo>
                  <a:pt x="0" y="3598164"/>
                </a:lnTo>
                <a:close/>
              </a:path>
            </a:pathLst>
          </a:custGeom>
          <a:ln w="9143">
            <a:solidFill>
              <a:srgbClr val="7E7E7E"/>
            </a:solidFill>
          </a:ln>
        </p:spPr>
        <p:txBody>
          <a:bodyPr wrap="square" lIns="0" tIns="0" rIns="0" bIns="0" rtlCol="0"/>
          <a:lstStyle/>
          <a:p>
            <a:endParaRPr/>
          </a:p>
        </p:txBody>
      </p:sp>
      <p:sp>
        <p:nvSpPr>
          <p:cNvPr id="30" name="object 30"/>
          <p:cNvSpPr/>
          <p:nvPr/>
        </p:nvSpPr>
        <p:spPr>
          <a:xfrm>
            <a:off x="5483352" y="4064508"/>
            <a:ext cx="370840" cy="1492250"/>
          </a:xfrm>
          <a:custGeom>
            <a:avLst/>
            <a:gdLst/>
            <a:ahLst/>
            <a:cxnLst/>
            <a:rect l="l" t="t" r="r" b="b"/>
            <a:pathLst>
              <a:path w="370839" h="1492250">
                <a:moveTo>
                  <a:pt x="0" y="1491996"/>
                </a:moveTo>
                <a:lnTo>
                  <a:pt x="370332" y="1491996"/>
                </a:lnTo>
                <a:lnTo>
                  <a:pt x="370332" y="0"/>
                </a:lnTo>
                <a:lnTo>
                  <a:pt x="0" y="0"/>
                </a:lnTo>
                <a:lnTo>
                  <a:pt x="0" y="1491996"/>
                </a:lnTo>
                <a:close/>
              </a:path>
            </a:pathLst>
          </a:custGeom>
          <a:solidFill>
            <a:srgbClr val="00178F"/>
          </a:solidFill>
        </p:spPr>
        <p:txBody>
          <a:bodyPr wrap="square" lIns="0" tIns="0" rIns="0" bIns="0" rtlCol="0"/>
          <a:lstStyle/>
          <a:p>
            <a:endParaRPr/>
          </a:p>
        </p:txBody>
      </p:sp>
      <p:sp>
        <p:nvSpPr>
          <p:cNvPr id="31" name="object 31"/>
          <p:cNvSpPr/>
          <p:nvPr/>
        </p:nvSpPr>
        <p:spPr>
          <a:xfrm>
            <a:off x="5483352" y="4064508"/>
            <a:ext cx="370840" cy="1492250"/>
          </a:xfrm>
          <a:custGeom>
            <a:avLst/>
            <a:gdLst/>
            <a:ahLst/>
            <a:cxnLst/>
            <a:rect l="l" t="t" r="r" b="b"/>
            <a:pathLst>
              <a:path w="370839" h="1492250">
                <a:moveTo>
                  <a:pt x="0" y="1491996"/>
                </a:moveTo>
                <a:lnTo>
                  <a:pt x="370332" y="1491996"/>
                </a:lnTo>
                <a:lnTo>
                  <a:pt x="370332" y="0"/>
                </a:lnTo>
                <a:lnTo>
                  <a:pt x="0" y="0"/>
                </a:lnTo>
                <a:lnTo>
                  <a:pt x="0" y="1491996"/>
                </a:lnTo>
                <a:close/>
              </a:path>
            </a:pathLst>
          </a:custGeom>
          <a:ln w="9144">
            <a:solidFill>
              <a:srgbClr val="7E7E7E"/>
            </a:solidFill>
          </a:ln>
        </p:spPr>
        <p:txBody>
          <a:bodyPr wrap="square" lIns="0" tIns="0" rIns="0" bIns="0" rtlCol="0"/>
          <a:lstStyle/>
          <a:p>
            <a:endParaRPr/>
          </a:p>
        </p:txBody>
      </p:sp>
      <p:sp>
        <p:nvSpPr>
          <p:cNvPr id="32" name="object 32"/>
          <p:cNvSpPr/>
          <p:nvPr/>
        </p:nvSpPr>
        <p:spPr>
          <a:xfrm>
            <a:off x="6665976" y="4625340"/>
            <a:ext cx="370840" cy="931544"/>
          </a:xfrm>
          <a:custGeom>
            <a:avLst/>
            <a:gdLst/>
            <a:ahLst/>
            <a:cxnLst/>
            <a:rect l="l" t="t" r="r" b="b"/>
            <a:pathLst>
              <a:path w="370840" h="931545">
                <a:moveTo>
                  <a:pt x="0" y="931164"/>
                </a:moveTo>
                <a:lnTo>
                  <a:pt x="370331" y="931164"/>
                </a:lnTo>
                <a:lnTo>
                  <a:pt x="370331" y="0"/>
                </a:lnTo>
                <a:lnTo>
                  <a:pt x="0" y="0"/>
                </a:lnTo>
                <a:lnTo>
                  <a:pt x="0" y="931164"/>
                </a:lnTo>
                <a:close/>
              </a:path>
            </a:pathLst>
          </a:custGeom>
          <a:solidFill>
            <a:srgbClr val="00178F"/>
          </a:solidFill>
        </p:spPr>
        <p:txBody>
          <a:bodyPr wrap="square" lIns="0" tIns="0" rIns="0" bIns="0" rtlCol="0"/>
          <a:lstStyle/>
          <a:p>
            <a:endParaRPr/>
          </a:p>
        </p:txBody>
      </p:sp>
      <p:sp>
        <p:nvSpPr>
          <p:cNvPr id="33" name="object 33"/>
          <p:cNvSpPr/>
          <p:nvPr/>
        </p:nvSpPr>
        <p:spPr>
          <a:xfrm>
            <a:off x="6665976" y="4625340"/>
            <a:ext cx="370840" cy="931544"/>
          </a:xfrm>
          <a:custGeom>
            <a:avLst/>
            <a:gdLst/>
            <a:ahLst/>
            <a:cxnLst/>
            <a:rect l="l" t="t" r="r" b="b"/>
            <a:pathLst>
              <a:path w="370840" h="931545">
                <a:moveTo>
                  <a:pt x="0" y="931164"/>
                </a:moveTo>
                <a:lnTo>
                  <a:pt x="370331" y="931164"/>
                </a:lnTo>
                <a:lnTo>
                  <a:pt x="370331" y="0"/>
                </a:lnTo>
                <a:lnTo>
                  <a:pt x="0" y="0"/>
                </a:lnTo>
                <a:lnTo>
                  <a:pt x="0" y="931164"/>
                </a:lnTo>
                <a:close/>
              </a:path>
            </a:pathLst>
          </a:custGeom>
          <a:ln w="9144">
            <a:solidFill>
              <a:srgbClr val="7E7E7E"/>
            </a:solidFill>
          </a:ln>
        </p:spPr>
        <p:txBody>
          <a:bodyPr wrap="square" lIns="0" tIns="0" rIns="0" bIns="0" rtlCol="0"/>
          <a:lstStyle/>
          <a:p>
            <a:endParaRPr/>
          </a:p>
        </p:txBody>
      </p:sp>
      <p:sp>
        <p:nvSpPr>
          <p:cNvPr id="34" name="object 34"/>
          <p:cNvSpPr/>
          <p:nvPr/>
        </p:nvSpPr>
        <p:spPr>
          <a:xfrm>
            <a:off x="9029700" y="4905755"/>
            <a:ext cx="370840" cy="650875"/>
          </a:xfrm>
          <a:custGeom>
            <a:avLst/>
            <a:gdLst/>
            <a:ahLst/>
            <a:cxnLst/>
            <a:rect l="l" t="t" r="r" b="b"/>
            <a:pathLst>
              <a:path w="370840" h="650875">
                <a:moveTo>
                  <a:pt x="0" y="650748"/>
                </a:moveTo>
                <a:lnTo>
                  <a:pt x="370331" y="650748"/>
                </a:lnTo>
                <a:lnTo>
                  <a:pt x="370331" y="0"/>
                </a:lnTo>
                <a:lnTo>
                  <a:pt x="0" y="0"/>
                </a:lnTo>
                <a:lnTo>
                  <a:pt x="0" y="650748"/>
                </a:lnTo>
                <a:close/>
              </a:path>
            </a:pathLst>
          </a:custGeom>
          <a:solidFill>
            <a:srgbClr val="92D050"/>
          </a:solidFill>
        </p:spPr>
        <p:txBody>
          <a:bodyPr wrap="square" lIns="0" tIns="0" rIns="0" bIns="0" rtlCol="0"/>
          <a:lstStyle/>
          <a:p>
            <a:endParaRPr/>
          </a:p>
        </p:txBody>
      </p:sp>
      <p:sp>
        <p:nvSpPr>
          <p:cNvPr id="35" name="object 35"/>
          <p:cNvSpPr/>
          <p:nvPr/>
        </p:nvSpPr>
        <p:spPr>
          <a:xfrm>
            <a:off x="9029700" y="4905755"/>
            <a:ext cx="370840" cy="650875"/>
          </a:xfrm>
          <a:custGeom>
            <a:avLst/>
            <a:gdLst/>
            <a:ahLst/>
            <a:cxnLst/>
            <a:rect l="l" t="t" r="r" b="b"/>
            <a:pathLst>
              <a:path w="370840" h="650875">
                <a:moveTo>
                  <a:pt x="0" y="650748"/>
                </a:moveTo>
                <a:lnTo>
                  <a:pt x="370331" y="650748"/>
                </a:lnTo>
                <a:lnTo>
                  <a:pt x="370331" y="0"/>
                </a:lnTo>
                <a:lnTo>
                  <a:pt x="0" y="0"/>
                </a:lnTo>
                <a:lnTo>
                  <a:pt x="0" y="650748"/>
                </a:lnTo>
                <a:close/>
              </a:path>
            </a:pathLst>
          </a:custGeom>
          <a:ln w="9144">
            <a:solidFill>
              <a:srgbClr val="00AF50"/>
            </a:solidFill>
          </a:ln>
        </p:spPr>
        <p:txBody>
          <a:bodyPr wrap="square" lIns="0" tIns="0" rIns="0" bIns="0" rtlCol="0"/>
          <a:lstStyle/>
          <a:p>
            <a:endParaRPr/>
          </a:p>
        </p:txBody>
      </p:sp>
      <p:sp>
        <p:nvSpPr>
          <p:cNvPr id="36" name="object 36"/>
          <p:cNvSpPr/>
          <p:nvPr/>
        </p:nvSpPr>
        <p:spPr>
          <a:xfrm>
            <a:off x="3118104" y="2264664"/>
            <a:ext cx="372110" cy="3291840"/>
          </a:xfrm>
          <a:custGeom>
            <a:avLst/>
            <a:gdLst/>
            <a:ahLst/>
            <a:cxnLst/>
            <a:rect l="l" t="t" r="r" b="b"/>
            <a:pathLst>
              <a:path w="372110" h="3291840">
                <a:moveTo>
                  <a:pt x="0" y="3291840"/>
                </a:moveTo>
                <a:lnTo>
                  <a:pt x="371856" y="3291840"/>
                </a:lnTo>
                <a:lnTo>
                  <a:pt x="371856" y="0"/>
                </a:lnTo>
                <a:lnTo>
                  <a:pt x="0" y="0"/>
                </a:lnTo>
                <a:lnTo>
                  <a:pt x="0" y="3291840"/>
                </a:lnTo>
                <a:close/>
              </a:path>
            </a:pathLst>
          </a:custGeom>
          <a:solidFill>
            <a:srgbClr val="00178F"/>
          </a:solidFill>
        </p:spPr>
        <p:txBody>
          <a:bodyPr wrap="square" lIns="0" tIns="0" rIns="0" bIns="0" rtlCol="0"/>
          <a:lstStyle/>
          <a:p>
            <a:endParaRPr/>
          </a:p>
        </p:txBody>
      </p:sp>
      <p:sp>
        <p:nvSpPr>
          <p:cNvPr id="37" name="object 37"/>
          <p:cNvSpPr/>
          <p:nvPr/>
        </p:nvSpPr>
        <p:spPr>
          <a:xfrm>
            <a:off x="3118104" y="2264664"/>
            <a:ext cx="372110" cy="3291840"/>
          </a:xfrm>
          <a:custGeom>
            <a:avLst/>
            <a:gdLst/>
            <a:ahLst/>
            <a:cxnLst/>
            <a:rect l="l" t="t" r="r" b="b"/>
            <a:pathLst>
              <a:path w="372110" h="3291840">
                <a:moveTo>
                  <a:pt x="0" y="3291840"/>
                </a:moveTo>
                <a:lnTo>
                  <a:pt x="371856" y="3291840"/>
                </a:lnTo>
                <a:lnTo>
                  <a:pt x="371856" y="0"/>
                </a:lnTo>
                <a:lnTo>
                  <a:pt x="0" y="0"/>
                </a:lnTo>
                <a:lnTo>
                  <a:pt x="0" y="3291840"/>
                </a:lnTo>
                <a:close/>
              </a:path>
            </a:pathLst>
          </a:custGeom>
          <a:ln w="9144">
            <a:solidFill>
              <a:srgbClr val="7E7E7E"/>
            </a:solidFill>
          </a:ln>
        </p:spPr>
        <p:txBody>
          <a:bodyPr wrap="square" lIns="0" tIns="0" rIns="0" bIns="0" rtlCol="0"/>
          <a:lstStyle/>
          <a:p>
            <a:endParaRPr/>
          </a:p>
        </p:txBody>
      </p:sp>
      <p:sp>
        <p:nvSpPr>
          <p:cNvPr id="38" name="object 38"/>
          <p:cNvSpPr/>
          <p:nvPr/>
        </p:nvSpPr>
        <p:spPr>
          <a:xfrm>
            <a:off x="4300728" y="3464052"/>
            <a:ext cx="370840" cy="2092960"/>
          </a:xfrm>
          <a:custGeom>
            <a:avLst/>
            <a:gdLst/>
            <a:ahLst/>
            <a:cxnLst/>
            <a:rect l="l" t="t" r="r" b="b"/>
            <a:pathLst>
              <a:path w="370839" h="2092960">
                <a:moveTo>
                  <a:pt x="0" y="2092452"/>
                </a:moveTo>
                <a:lnTo>
                  <a:pt x="370332" y="2092452"/>
                </a:lnTo>
                <a:lnTo>
                  <a:pt x="370332" y="0"/>
                </a:lnTo>
                <a:lnTo>
                  <a:pt x="0" y="0"/>
                </a:lnTo>
                <a:lnTo>
                  <a:pt x="0" y="2092452"/>
                </a:lnTo>
                <a:close/>
              </a:path>
            </a:pathLst>
          </a:custGeom>
          <a:solidFill>
            <a:srgbClr val="00178F"/>
          </a:solidFill>
        </p:spPr>
        <p:txBody>
          <a:bodyPr wrap="square" lIns="0" tIns="0" rIns="0" bIns="0" rtlCol="0"/>
          <a:lstStyle/>
          <a:p>
            <a:endParaRPr/>
          </a:p>
        </p:txBody>
      </p:sp>
      <p:sp>
        <p:nvSpPr>
          <p:cNvPr id="39" name="object 39"/>
          <p:cNvSpPr/>
          <p:nvPr/>
        </p:nvSpPr>
        <p:spPr>
          <a:xfrm>
            <a:off x="4300728" y="3464052"/>
            <a:ext cx="370840" cy="2092960"/>
          </a:xfrm>
          <a:custGeom>
            <a:avLst/>
            <a:gdLst/>
            <a:ahLst/>
            <a:cxnLst/>
            <a:rect l="l" t="t" r="r" b="b"/>
            <a:pathLst>
              <a:path w="370839" h="2092960">
                <a:moveTo>
                  <a:pt x="0" y="2092452"/>
                </a:moveTo>
                <a:lnTo>
                  <a:pt x="370332" y="2092452"/>
                </a:lnTo>
                <a:lnTo>
                  <a:pt x="370332" y="0"/>
                </a:lnTo>
                <a:lnTo>
                  <a:pt x="0" y="0"/>
                </a:lnTo>
                <a:lnTo>
                  <a:pt x="0" y="2092452"/>
                </a:lnTo>
                <a:close/>
              </a:path>
            </a:pathLst>
          </a:custGeom>
          <a:ln w="9144">
            <a:solidFill>
              <a:srgbClr val="7E7E7E"/>
            </a:solidFill>
          </a:ln>
        </p:spPr>
        <p:txBody>
          <a:bodyPr wrap="square" lIns="0" tIns="0" rIns="0" bIns="0" rtlCol="0"/>
          <a:lstStyle/>
          <a:p>
            <a:endParaRPr/>
          </a:p>
        </p:txBody>
      </p:sp>
      <p:sp>
        <p:nvSpPr>
          <p:cNvPr id="40" name="object 40"/>
          <p:cNvSpPr/>
          <p:nvPr/>
        </p:nvSpPr>
        <p:spPr>
          <a:xfrm>
            <a:off x="7847076" y="4707635"/>
            <a:ext cx="370840" cy="848994"/>
          </a:xfrm>
          <a:custGeom>
            <a:avLst/>
            <a:gdLst/>
            <a:ahLst/>
            <a:cxnLst/>
            <a:rect l="l" t="t" r="r" b="b"/>
            <a:pathLst>
              <a:path w="370840" h="848995">
                <a:moveTo>
                  <a:pt x="0" y="848867"/>
                </a:moveTo>
                <a:lnTo>
                  <a:pt x="370331" y="848867"/>
                </a:lnTo>
                <a:lnTo>
                  <a:pt x="370331" y="0"/>
                </a:lnTo>
                <a:lnTo>
                  <a:pt x="0" y="0"/>
                </a:lnTo>
                <a:lnTo>
                  <a:pt x="0" y="848867"/>
                </a:lnTo>
                <a:close/>
              </a:path>
            </a:pathLst>
          </a:custGeom>
          <a:solidFill>
            <a:srgbClr val="00178F"/>
          </a:solidFill>
        </p:spPr>
        <p:txBody>
          <a:bodyPr wrap="square" lIns="0" tIns="0" rIns="0" bIns="0" rtlCol="0"/>
          <a:lstStyle/>
          <a:p>
            <a:endParaRPr/>
          </a:p>
        </p:txBody>
      </p:sp>
      <p:sp>
        <p:nvSpPr>
          <p:cNvPr id="41" name="object 41"/>
          <p:cNvSpPr/>
          <p:nvPr/>
        </p:nvSpPr>
        <p:spPr>
          <a:xfrm>
            <a:off x="7847076" y="4707635"/>
            <a:ext cx="370840" cy="848994"/>
          </a:xfrm>
          <a:custGeom>
            <a:avLst/>
            <a:gdLst/>
            <a:ahLst/>
            <a:cxnLst/>
            <a:rect l="l" t="t" r="r" b="b"/>
            <a:pathLst>
              <a:path w="370840" h="848995">
                <a:moveTo>
                  <a:pt x="0" y="848867"/>
                </a:moveTo>
                <a:lnTo>
                  <a:pt x="370331" y="848867"/>
                </a:lnTo>
                <a:lnTo>
                  <a:pt x="370331" y="0"/>
                </a:lnTo>
                <a:lnTo>
                  <a:pt x="0" y="0"/>
                </a:lnTo>
                <a:lnTo>
                  <a:pt x="0" y="848867"/>
                </a:lnTo>
                <a:close/>
              </a:path>
            </a:pathLst>
          </a:custGeom>
          <a:ln w="9144">
            <a:solidFill>
              <a:srgbClr val="7E7E7E"/>
            </a:solidFill>
          </a:ln>
        </p:spPr>
        <p:txBody>
          <a:bodyPr wrap="square" lIns="0" tIns="0" rIns="0" bIns="0" rtlCol="0"/>
          <a:lstStyle/>
          <a:p>
            <a:endParaRPr/>
          </a:p>
        </p:txBody>
      </p:sp>
      <p:sp>
        <p:nvSpPr>
          <p:cNvPr id="42" name="object 42"/>
          <p:cNvSpPr/>
          <p:nvPr/>
        </p:nvSpPr>
        <p:spPr>
          <a:xfrm>
            <a:off x="10212323" y="5109971"/>
            <a:ext cx="370840" cy="447040"/>
          </a:xfrm>
          <a:custGeom>
            <a:avLst/>
            <a:gdLst/>
            <a:ahLst/>
            <a:cxnLst/>
            <a:rect l="l" t="t" r="r" b="b"/>
            <a:pathLst>
              <a:path w="370840" h="447039">
                <a:moveTo>
                  <a:pt x="0" y="446531"/>
                </a:moveTo>
                <a:lnTo>
                  <a:pt x="370331" y="446531"/>
                </a:lnTo>
                <a:lnTo>
                  <a:pt x="370331" y="0"/>
                </a:lnTo>
                <a:lnTo>
                  <a:pt x="0" y="0"/>
                </a:lnTo>
                <a:lnTo>
                  <a:pt x="0" y="446531"/>
                </a:lnTo>
                <a:close/>
              </a:path>
            </a:pathLst>
          </a:custGeom>
          <a:solidFill>
            <a:srgbClr val="00178F"/>
          </a:solidFill>
        </p:spPr>
        <p:txBody>
          <a:bodyPr wrap="square" lIns="0" tIns="0" rIns="0" bIns="0" rtlCol="0"/>
          <a:lstStyle/>
          <a:p>
            <a:endParaRPr/>
          </a:p>
        </p:txBody>
      </p:sp>
      <p:sp>
        <p:nvSpPr>
          <p:cNvPr id="43" name="object 43"/>
          <p:cNvSpPr/>
          <p:nvPr/>
        </p:nvSpPr>
        <p:spPr>
          <a:xfrm>
            <a:off x="10212323" y="5109971"/>
            <a:ext cx="370840" cy="447040"/>
          </a:xfrm>
          <a:custGeom>
            <a:avLst/>
            <a:gdLst/>
            <a:ahLst/>
            <a:cxnLst/>
            <a:rect l="l" t="t" r="r" b="b"/>
            <a:pathLst>
              <a:path w="370840" h="447039">
                <a:moveTo>
                  <a:pt x="0" y="446531"/>
                </a:moveTo>
                <a:lnTo>
                  <a:pt x="370331" y="446531"/>
                </a:lnTo>
                <a:lnTo>
                  <a:pt x="370331" y="0"/>
                </a:lnTo>
                <a:lnTo>
                  <a:pt x="0" y="0"/>
                </a:lnTo>
                <a:lnTo>
                  <a:pt x="0" y="446531"/>
                </a:lnTo>
                <a:close/>
              </a:path>
            </a:pathLst>
          </a:custGeom>
          <a:ln w="9144">
            <a:solidFill>
              <a:srgbClr val="7E7E7E"/>
            </a:solidFill>
          </a:ln>
        </p:spPr>
        <p:txBody>
          <a:bodyPr wrap="square" lIns="0" tIns="0" rIns="0" bIns="0" rtlCol="0"/>
          <a:lstStyle/>
          <a:p>
            <a:endParaRPr/>
          </a:p>
        </p:txBody>
      </p:sp>
      <p:sp>
        <p:nvSpPr>
          <p:cNvPr id="44" name="object 44"/>
          <p:cNvSpPr/>
          <p:nvPr/>
        </p:nvSpPr>
        <p:spPr>
          <a:xfrm>
            <a:off x="1530096" y="5556503"/>
            <a:ext cx="9458325" cy="0"/>
          </a:xfrm>
          <a:custGeom>
            <a:avLst/>
            <a:gdLst/>
            <a:ahLst/>
            <a:cxnLst/>
            <a:rect l="l" t="t" r="r" b="b"/>
            <a:pathLst>
              <a:path w="9458325">
                <a:moveTo>
                  <a:pt x="0" y="0"/>
                </a:moveTo>
                <a:lnTo>
                  <a:pt x="9457944" y="0"/>
                </a:lnTo>
              </a:path>
            </a:pathLst>
          </a:custGeom>
          <a:ln w="9144">
            <a:solidFill>
              <a:srgbClr val="D9D9D9"/>
            </a:solidFill>
          </a:ln>
        </p:spPr>
        <p:txBody>
          <a:bodyPr wrap="square" lIns="0" tIns="0" rIns="0" bIns="0" rtlCol="0"/>
          <a:lstStyle/>
          <a:p>
            <a:endParaRPr/>
          </a:p>
        </p:txBody>
      </p:sp>
      <p:sp>
        <p:nvSpPr>
          <p:cNvPr id="45" name="object 45"/>
          <p:cNvSpPr txBox="1"/>
          <p:nvPr/>
        </p:nvSpPr>
        <p:spPr>
          <a:xfrm>
            <a:off x="5428234" y="3709161"/>
            <a:ext cx="48133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04040"/>
                </a:solidFill>
                <a:latin typeface="Segoe UI"/>
                <a:cs typeface="Segoe UI"/>
              </a:rPr>
              <a:t>1</a:t>
            </a:r>
            <a:r>
              <a:rPr sz="1800" b="1" spc="-10" dirty="0">
                <a:solidFill>
                  <a:srgbClr val="404040"/>
                </a:solidFill>
                <a:latin typeface="Segoe UI"/>
                <a:cs typeface="Segoe UI"/>
              </a:rPr>
              <a:t>1</a:t>
            </a:r>
            <a:r>
              <a:rPr sz="1800" b="1" dirty="0">
                <a:solidFill>
                  <a:srgbClr val="404040"/>
                </a:solidFill>
                <a:latin typeface="Segoe UI"/>
                <a:cs typeface="Segoe UI"/>
              </a:rPr>
              <a:t>.7</a:t>
            </a:r>
            <a:endParaRPr sz="1800">
              <a:latin typeface="Segoe UI"/>
              <a:cs typeface="Segoe UI"/>
            </a:endParaRPr>
          </a:p>
        </p:txBody>
      </p:sp>
      <p:sp>
        <p:nvSpPr>
          <p:cNvPr id="46" name="object 46"/>
          <p:cNvSpPr txBox="1"/>
          <p:nvPr/>
        </p:nvSpPr>
        <p:spPr>
          <a:xfrm>
            <a:off x="6676135" y="4271009"/>
            <a:ext cx="35052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04040"/>
                </a:solidFill>
                <a:latin typeface="Segoe UI"/>
                <a:cs typeface="Segoe UI"/>
              </a:rPr>
              <a:t>7.3</a:t>
            </a:r>
            <a:endParaRPr sz="1800">
              <a:latin typeface="Segoe UI"/>
              <a:cs typeface="Segoe UI"/>
            </a:endParaRPr>
          </a:p>
        </p:txBody>
      </p:sp>
      <p:sp>
        <p:nvSpPr>
          <p:cNvPr id="47" name="object 47"/>
          <p:cNvSpPr txBox="1"/>
          <p:nvPr/>
        </p:nvSpPr>
        <p:spPr>
          <a:xfrm>
            <a:off x="7858125" y="4352670"/>
            <a:ext cx="35052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04040"/>
                </a:solidFill>
                <a:latin typeface="Segoe UI"/>
                <a:cs typeface="Segoe UI"/>
              </a:rPr>
              <a:t>6.7</a:t>
            </a:r>
            <a:endParaRPr sz="1800">
              <a:latin typeface="Segoe UI"/>
              <a:cs typeface="Segoe UI"/>
            </a:endParaRPr>
          </a:p>
        </p:txBody>
      </p:sp>
      <p:sp>
        <p:nvSpPr>
          <p:cNvPr id="48" name="object 48"/>
          <p:cNvSpPr txBox="1"/>
          <p:nvPr/>
        </p:nvSpPr>
        <p:spPr>
          <a:xfrm>
            <a:off x="9040494" y="4551375"/>
            <a:ext cx="35115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04040"/>
                </a:solidFill>
                <a:latin typeface="Segoe UI"/>
                <a:cs typeface="Segoe UI"/>
              </a:rPr>
              <a:t>5.1</a:t>
            </a:r>
            <a:endParaRPr sz="1800">
              <a:latin typeface="Segoe UI"/>
              <a:cs typeface="Segoe UI"/>
            </a:endParaRPr>
          </a:p>
        </p:txBody>
      </p:sp>
      <p:sp>
        <p:nvSpPr>
          <p:cNvPr id="49" name="object 49"/>
          <p:cNvSpPr txBox="1"/>
          <p:nvPr/>
        </p:nvSpPr>
        <p:spPr>
          <a:xfrm>
            <a:off x="10222738" y="4756150"/>
            <a:ext cx="35052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404040"/>
                </a:solidFill>
                <a:latin typeface="Segoe UI"/>
                <a:cs typeface="Segoe UI"/>
              </a:rPr>
              <a:t>3.5</a:t>
            </a:r>
            <a:endParaRPr sz="1800">
              <a:latin typeface="Segoe UI"/>
              <a:cs typeface="Segoe UI"/>
            </a:endParaRPr>
          </a:p>
        </p:txBody>
      </p:sp>
      <p:sp>
        <p:nvSpPr>
          <p:cNvPr id="50" name="object 50"/>
          <p:cNvSpPr txBox="1"/>
          <p:nvPr/>
        </p:nvSpPr>
        <p:spPr>
          <a:xfrm>
            <a:off x="1599438" y="5665114"/>
            <a:ext cx="1046480" cy="498475"/>
          </a:xfrm>
          <a:prstGeom prst="rect">
            <a:avLst/>
          </a:prstGeom>
        </p:spPr>
        <p:txBody>
          <a:bodyPr vert="horz" wrap="square" lIns="0" tIns="35560" rIns="0" bIns="0" rtlCol="0">
            <a:spAutoFit/>
          </a:bodyPr>
          <a:lstStyle/>
          <a:p>
            <a:pPr marL="29845">
              <a:lnSpc>
                <a:spcPct val="100000"/>
              </a:lnSpc>
              <a:spcBef>
                <a:spcPts val="280"/>
              </a:spcBef>
            </a:pPr>
            <a:r>
              <a:rPr sz="1400" spc="-5" dirty="0">
                <a:latin typeface="Segoe UI"/>
                <a:cs typeface="Segoe UI"/>
              </a:rPr>
              <a:t>ILSVRC</a:t>
            </a:r>
            <a:r>
              <a:rPr sz="1400" spc="-85" dirty="0">
                <a:latin typeface="Segoe UI"/>
                <a:cs typeface="Segoe UI"/>
              </a:rPr>
              <a:t> </a:t>
            </a:r>
            <a:r>
              <a:rPr sz="1400" spc="-5" dirty="0">
                <a:latin typeface="Segoe UI"/>
                <a:cs typeface="Segoe UI"/>
              </a:rPr>
              <a:t>2010</a:t>
            </a:r>
            <a:endParaRPr sz="1400">
              <a:latin typeface="Segoe UI"/>
              <a:cs typeface="Segoe UI"/>
            </a:endParaRPr>
          </a:p>
          <a:p>
            <a:pPr marL="12700">
              <a:lnSpc>
                <a:spcPct val="100000"/>
              </a:lnSpc>
              <a:spcBef>
                <a:spcPts val="185"/>
              </a:spcBef>
            </a:pPr>
            <a:r>
              <a:rPr sz="1400" spc="-5" dirty="0">
                <a:latin typeface="Segoe UI"/>
                <a:cs typeface="Segoe UI"/>
              </a:rPr>
              <a:t>NEC</a:t>
            </a:r>
            <a:r>
              <a:rPr sz="1400" spc="-60" dirty="0">
                <a:latin typeface="Segoe UI"/>
                <a:cs typeface="Segoe UI"/>
              </a:rPr>
              <a:t> </a:t>
            </a:r>
            <a:r>
              <a:rPr sz="1400" spc="-5" dirty="0">
                <a:latin typeface="Segoe UI"/>
                <a:cs typeface="Segoe UI"/>
              </a:rPr>
              <a:t>America</a:t>
            </a:r>
            <a:endParaRPr sz="1400">
              <a:latin typeface="Segoe UI"/>
              <a:cs typeface="Segoe UI"/>
            </a:endParaRPr>
          </a:p>
        </p:txBody>
      </p:sp>
      <p:sp>
        <p:nvSpPr>
          <p:cNvPr id="51" name="object 51"/>
          <p:cNvSpPr txBox="1"/>
          <p:nvPr/>
        </p:nvSpPr>
        <p:spPr>
          <a:xfrm>
            <a:off x="2799333" y="5665114"/>
            <a:ext cx="1010919" cy="498475"/>
          </a:xfrm>
          <a:prstGeom prst="rect">
            <a:avLst/>
          </a:prstGeom>
        </p:spPr>
        <p:txBody>
          <a:bodyPr vert="horz" wrap="square" lIns="0" tIns="35560" rIns="0" bIns="0" rtlCol="0">
            <a:spAutoFit/>
          </a:bodyPr>
          <a:lstStyle/>
          <a:p>
            <a:pPr algn="ctr">
              <a:lnSpc>
                <a:spcPct val="100000"/>
              </a:lnSpc>
              <a:spcBef>
                <a:spcPts val="280"/>
              </a:spcBef>
            </a:pPr>
            <a:r>
              <a:rPr sz="1400" spc="-5" dirty="0">
                <a:latin typeface="Segoe UI"/>
                <a:cs typeface="Segoe UI"/>
              </a:rPr>
              <a:t>ILSVRC</a:t>
            </a:r>
            <a:r>
              <a:rPr sz="1400" spc="-65" dirty="0">
                <a:latin typeface="Segoe UI"/>
                <a:cs typeface="Segoe UI"/>
              </a:rPr>
              <a:t> </a:t>
            </a:r>
            <a:r>
              <a:rPr sz="1400" spc="-5" dirty="0">
                <a:latin typeface="Segoe UI"/>
                <a:cs typeface="Segoe UI"/>
              </a:rPr>
              <a:t>2011</a:t>
            </a:r>
            <a:endParaRPr sz="1400">
              <a:latin typeface="Segoe UI"/>
              <a:cs typeface="Segoe UI"/>
            </a:endParaRPr>
          </a:p>
          <a:p>
            <a:pPr algn="ctr">
              <a:lnSpc>
                <a:spcPct val="100000"/>
              </a:lnSpc>
              <a:spcBef>
                <a:spcPts val="185"/>
              </a:spcBef>
            </a:pPr>
            <a:r>
              <a:rPr sz="1400" spc="-5" dirty="0">
                <a:latin typeface="Segoe UI"/>
                <a:cs typeface="Segoe UI"/>
              </a:rPr>
              <a:t>Xerox</a:t>
            </a:r>
            <a:endParaRPr sz="1400">
              <a:latin typeface="Segoe UI"/>
              <a:cs typeface="Segoe UI"/>
            </a:endParaRPr>
          </a:p>
        </p:txBody>
      </p:sp>
      <p:sp>
        <p:nvSpPr>
          <p:cNvPr id="52" name="object 52"/>
          <p:cNvSpPr txBox="1"/>
          <p:nvPr/>
        </p:nvSpPr>
        <p:spPr>
          <a:xfrm>
            <a:off x="3981703" y="5665114"/>
            <a:ext cx="1010919" cy="498475"/>
          </a:xfrm>
          <a:prstGeom prst="rect">
            <a:avLst/>
          </a:prstGeom>
        </p:spPr>
        <p:txBody>
          <a:bodyPr vert="horz" wrap="square" lIns="0" tIns="35560" rIns="0" bIns="0" rtlCol="0">
            <a:spAutoFit/>
          </a:bodyPr>
          <a:lstStyle/>
          <a:p>
            <a:pPr algn="ctr">
              <a:lnSpc>
                <a:spcPct val="100000"/>
              </a:lnSpc>
              <a:spcBef>
                <a:spcPts val="280"/>
              </a:spcBef>
            </a:pPr>
            <a:r>
              <a:rPr sz="1400" spc="-5" dirty="0">
                <a:latin typeface="Segoe UI"/>
                <a:cs typeface="Segoe UI"/>
              </a:rPr>
              <a:t>ILSVRC</a:t>
            </a:r>
            <a:r>
              <a:rPr sz="1400" spc="-65" dirty="0">
                <a:latin typeface="Segoe UI"/>
                <a:cs typeface="Segoe UI"/>
              </a:rPr>
              <a:t> </a:t>
            </a:r>
            <a:r>
              <a:rPr sz="1400" spc="-5" dirty="0">
                <a:latin typeface="Segoe UI"/>
                <a:cs typeface="Segoe UI"/>
              </a:rPr>
              <a:t>2012</a:t>
            </a:r>
            <a:endParaRPr sz="1400">
              <a:latin typeface="Segoe UI"/>
              <a:cs typeface="Segoe UI"/>
            </a:endParaRPr>
          </a:p>
          <a:p>
            <a:pPr algn="ctr">
              <a:lnSpc>
                <a:spcPct val="100000"/>
              </a:lnSpc>
              <a:spcBef>
                <a:spcPts val="185"/>
              </a:spcBef>
            </a:pPr>
            <a:r>
              <a:rPr sz="1400" spc="-5" dirty="0">
                <a:latin typeface="Segoe UI"/>
                <a:cs typeface="Segoe UI"/>
              </a:rPr>
              <a:t>AlexNet</a:t>
            </a:r>
            <a:endParaRPr sz="1400">
              <a:latin typeface="Segoe UI"/>
              <a:cs typeface="Segoe UI"/>
            </a:endParaRPr>
          </a:p>
        </p:txBody>
      </p:sp>
      <p:sp>
        <p:nvSpPr>
          <p:cNvPr id="53" name="object 53"/>
          <p:cNvSpPr txBox="1"/>
          <p:nvPr/>
        </p:nvSpPr>
        <p:spPr>
          <a:xfrm>
            <a:off x="5164073" y="5665114"/>
            <a:ext cx="1010919" cy="498475"/>
          </a:xfrm>
          <a:prstGeom prst="rect">
            <a:avLst/>
          </a:prstGeom>
        </p:spPr>
        <p:txBody>
          <a:bodyPr vert="horz" wrap="square" lIns="0" tIns="35560" rIns="0" bIns="0" rtlCol="0">
            <a:spAutoFit/>
          </a:bodyPr>
          <a:lstStyle/>
          <a:p>
            <a:pPr algn="ctr">
              <a:lnSpc>
                <a:spcPct val="100000"/>
              </a:lnSpc>
              <a:spcBef>
                <a:spcPts val="280"/>
              </a:spcBef>
            </a:pPr>
            <a:r>
              <a:rPr sz="1400" spc="-5" dirty="0">
                <a:latin typeface="Segoe UI"/>
                <a:cs typeface="Segoe UI"/>
              </a:rPr>
              <a:t>ILSVRC</a:t>
            </a:r>
            <a:r>
              <a:rPr sz="1400" spc="-65" dirty="0">
                <a:latin typeface="Segoe UI"/>
                <a:cs typeface="Segoe UI"/>
              </a:rPr>
              <a:t> </a:t>
            </a:r>
            <a:r>
              <a:rPr sz="1400" spc="-5" dirty="0">
                <a:latin typeface="Segoe UI"/>
                <a:cs typeface="Segoe UI"/>
              </a:rPr>
              <a:t>2013</a:t>
            </a:r>
            <a:endParaRPr sz="1400">
              <a:latin typeface="Segoe UI"/>
              <a:cs typeface="Segoe UI"/>
            </a:endParaRPr>
          </a:p>
          <a:p>
            <a:pPr algn="ctr">
              <a:lnSpc>
                <a:spcPct val="100000"/>
              </a:lnSpc>
              <a:spcBef>
                <a:spcPts val="185"/>
              </a:spcBef>
            </a:pPr>
            <a:r>
              <a:rPr sz="1400" spc="-5" dirty="0">
                <a:latin typeface="Segoe UI"/>
                <a:cs typeface="Segoe UI"/>
              </a:rPr>
              <a:t>Clarifi</a:t>
            </a:r>
            <a:endParaRPr sz="1400">
              <a:latin typeface="Segoe UI"/>
              <a:cs typeface="Segoe UI"/>
            </a:endParaRPr>
          </a:p>
        </p:txBody>
      </p:sp>
      <p:sp>
        <p:nvSpPr>
          <p:cNvPr id="54" name="object 54"/>
          <p:cNvSpPr txBox="1"/>
          <p:nvPr/>
        </p:nvSpPr>
        <p:spPr>
          <a:xfrm>
            <a:off x="6346316" y="5665114"/>
            <a:ext cx="1010919" cy="498475"/>
          </a:xfrm>
          <a:prstGeom prst="rect">
            <a:avLst/>
          </a:prstGeom>
        </p:spPr>
        <p:txBody>
          <a:bodyPr vert="horz" wrap="square" lIns="0" tIns="12065" rIns="0" bIns="0" rtlCol="0">
            <a:spAutoFit/>
          </a:bodyPr>
          <a:lstStyle/>
          <a:p>
            <a:pPr marL="327660" marR="5080" indent="-315595">
              <a:lnSpc>
                <a:spcPct val="110900"/>
              </a:lnSpc>
              <a:spcBef>
                <a:spcPts val="95"/>
              </a:spcBef>
            </a:pPr>
            <a:r>
              <a:rPr sz="1400" spc="-5" dirty="0">
                <a:latin typeface="Segoe UI"/>
                <a:cs typeface="Segoe UI"/>
              </a:rPr>
              <a:t>ILSVRC</a:t>
            </a:r>
            <a:r>
              <a:rPr sz="1400" spc="-75" dirty="0">
                <a:latin typeface="Segoe UI"/>
                <a:cs typeface="Segoe UI"/>
              </a:rPr>
              <a:t> </a:t>
            </a:r>
            <a:r>
              <a:rPr sz="1400" spc="-5" dirty="0">
                <a:latin typeface="Segoe UI"/>
                <a:cs typeface="Segoe UI"/>
              </a:rPr>
              <a:t>2014  </a:t>
            </a:r>
            <a:r>
              <a:rPr sz="1400" dirty="0">
                <a:latin typeface="Segoe UI"/>
                <a:cs typeface="Segoe UI"/>
              </a:rPr>
              <a:t>VGG</a:t>
            </a:r>
            <a:endParaRPr sz="1400">
              <a:latin typeface="Segoe UI"/>
              <a:cs typeface="Segoe UI"/>
            </a:endParaRPr>
          </a:p>
        </p:txBody>
      </p:sp>
      <p:sp>
        <p:nvSpPr>
          <p:cNvPr id="55" name="object 55"/>
          <p:cNvSpPr txBox="1"/>
          <p:nvPr/>
        </p:nvSpPr>
        <p:spPr>
          <a:xfrm>
            <a:off x="7528686" y="5665114"/>
            <a:ext cx="1010919" cy="498475"/>
          </a:xfrm>
          <a:prstGeom prst="rect">
            <a:avLst/>
          </a:prstGeom>
        </p:spPr>
        <p:txBody>
          <a:bodyPr vert="horz" wrap="square" lIns="0" tIns="35560" rIns="0" bIns="0" rtlCol="0">
            <a:spAutoFit/>
          </a:bodyPr>
          <a:lstStyle/>
          <a:p>
            <a:pPr marL="12700">
              <a:lnSpc>
                <a:spcPct val="100000"/>
              </a:lnSpc>
              <a:spcBef>
                <a:spcPts val="280"/>
              </a:spcBef>
            </a:pPr>
            <a:r>
              <a:rPr sz="1400" spc="-5" dirty="0">
                <a:latin typeface="Segoe UI"/>
                <a:cs typeface="Segoe UI"/>
              </a:rPr>
              <a:t>ILSVRC</a:t>
            </a:r>
            <a:r>
              <a:rPr sz="1400" spc="-65" dirty="0">
                <a:latin typeface="Segoe UI"/>
                <a:cs typeface="Segoe UI"/>
              </a:rPr>
              <a:t> </a:t>
            </a:r>
            <a:r>
              <a:rPr sz="1400" spc="-5" dirty="0">
                <a:latin typeface="Segoe UI"/>
                <a:cs typeface="Segoe UI"/>
              </a:rPr>
              <a:t>2014</a:t>
            </a:r>
            <a:endParaRPr sz="1400">
              <a:latin typeface="Segoe UI"/>
              <a:cs typeface="Segoe UI"/>
            </a:endParaRPr>
          </a:p>
          <a:p>
            <a:pPr marL="75565">
              <a:lnSpc>
                <a:spcPct val="100000"/>
              </a:lnSpc>
              <a:spcBef>
                <a:spcPts val="185"/>
              </a:spcBef>
            </a:pPr>
            <a:r>
              <a:rPr sz="1400" spc="-5" dirty="0">
                <a:latin typeface="Segoe UI"/>
                <a:cs typeface="Segoe UI"/>
              </a:rPr>
              <a:t>GoogleNet</a:t>
            </a:r>
            <a:endParaRPr sz="1400">
              <a:latin typeface="Segoe UI"/>
              <a:cs typeface="Segoe UI"/>
            </a:endParaRPr>
          </a:p>
        </p:txBody>
      </p:sp>
      <p:sp>
        <p:nvSpPr>
          <p:cNvPr id="56" name="object 56"/>
          <p:cNvSpPr txBox="1"/>
          <p:nvPr/>
        </p:nvSpPr>
        <p:spPr>
          <a:xfrm>
            <a:off x="8705468" y="5665114"/>
            <a:ext cx="1021080" cy="498475"/>
          </a:xfrm>
          <a:prstGeom prst="rect">
            <a:avLst/>
          </a:prstGeom>
        </p:spPr>
        <p:txBody>
          <a:bodyPr vert="horz" wrap="square" lIns="0" tIns="12065" rIns="0" bIns="0" rtlCol="0">
            <a:spAutoFit/>
          </a:bodyPr>
          <a:lstStyle/>
          <a:p>
            <a:pPr marL="12700" marR="5080" indent="212090">
              <a:lnSpc>
                <a:spcPct val="110900"/>
              </a:lnSpc>
              <a:spcBef>
                <a:spcPts val="95"/>
              </a:spcBef>
            </a:pPr>
            <a:r>
              <a:rPr sz="1400" spc="-5" dirty="0">
                <a:latin typeface="Segoe UI"/>
                <a:cs typeface="Segoe UI"/>
              </a:rPr>
              <a:t>Human  </a:t>
            </a:r>
            <a:r>
              <a:rPr sz="1400" spc="-10" dirty="0">
                <a:latin typeface="Segoe UI"/>
                <a:cs typeface="Segoe UI"/>
              </a:rPr>
              <a:t>P</a:t>
            </a:r>
            <a:r>
              <a:rPr sz="1400" dirty="0">
                <a:latin typeface="Segoe UI"/>
                <a:cs typeface="Segoe UI"/>
              </a:rPr>
              <a:t>er</a:t>
            </a:r>
            <a:r>
              <a:rPr sz="1400" spc="-10" dirty="0">
                <a:latin typeface="Segoe UI"/>
                <a:cs typeface="Segoe UI"/>
              </a:rPr>
              <a:t>f</a:t>
            </a:r>
            <a:r>
              <a:rPr sz="1400" dirty="0">
                <a:latin typeface="Segoe UI"/>
                <a:cs typeface="Segoe UI"/>
              </a:rPr>
              <a:t>o</a:t>
            </a:r>
            <a:r>
              <a:rPr sz="1400" spc="-10" dirty="0">
                <a:latin typeface="Segoe UI"/>
                <a:cs typeface="Segoe UI"/>
              </a:rPr>
              <a:t>r</a:t>
            </a:r>
            <a:r>
              <a:rPr sz="1400" spc="-5" dirty="0">
                <a:latin typeface="Segoe UI"/>
                <a:cs typeface="Segoe UI"/>
              </a:rPr>
              <a:t>ma</a:t>
            </a:r>
            <a:r>
              <a:rPr sz="1400" spc="-10" dirty="0">
                <a:latin typeface="Segoe UI"/>
                <a:cs typeface="Segoe UI"/>
              </a:rPr>
              <a:t>n</a:t>
            </a:r>
            <a:r>
              <a:rPr sz="1400" dirty="0">
                <a:latin typeface="Segoe UI"/>
                <a:cs typeface="Segoe UI"/>
              </a:rPr>
              <a:t>ce</a:t>
            </a:r>
            <a:endParaRPr sz="1400">
              <a:latin typeface="Segoe UI"/>
              <a:cs typeface="Segoe UI"/>
            </a:endParaRPr>
          </a:p>
        </p:txBody>
      </p:sp>
      <p:sp>
        <p:nvSpPr>
          <p:cNvPr id="57" name="object 57"/>
          <p:cNvSpPr txBox="1"/>
          <p:nvPr/>
        </p:nvSpPr>
        <p:spPr>
          <a:xfrm>
            <a:off x="9893300" y="5665114"/>
            <a:ext cx="1010919" cy="498475"/>
          </a:xfrm>
          <a:prstGeom prst="rect">
            <a:avLst/>
          </a:prstGeom>
        </p:spPr>
        <p:txBody>
          <a:bodyPr vert="horz" wrap="square" lIns="0" tIns="35560" rIns="0" bIns="0" rtlCol="0">
            <a:spAutoFit/>
          </a:bodyPr>
          <a:lstStyle/>
          <a:p>
            <a:pPr algn="ctr">
              <a:lnSpc>
                <a:spcPct val="100000"/>
              </a:lnSpc>
              <a:spcBef>
                <a:spcPts val="280"/>
              </a:spcBef>
            </a:pPr>
            <a:r>
              <a:rPr sz="1400" spc="-5" dirty="0">
                <a:latin typeface="Segoe UI"/>
                <a:cs typeface="Segoe UI"/>
              </a:rPr>
              <a:t>ILSVRC</a:t>
            </a:r>
            <a:r>
              <a:rPr sz="1400" spc="-65" dirty="0">
                <a:latin typeface="Segoe UI"/>
                <a:cs typeface="Segoe UI"/>
              </a:rPr>
              <a:t> </a:t>
            </a:r>
            <a:r>
              <a:rPr sz="1400" spc="-5" dirty="0">
                <a:latin typeface="Segoe UI"/>
                <a:cs typeface="Segoe UI"/>
              </a:rPr>
              <a:t>2015</a:t>
            </a:r>
            <a:endParaRPr sz="1400">
              <a:latin typeface="Segoe UI"/>
              <a:cs typeface="Segoe UI"/>
            </a:endParaRPr>
          </a:p>
          <a:p>
            <a:pPr algn="ctr">
              <a:lnSpc>
                <a:spcPct val="100000"/>
              </a:lnSpc>
              <a:spcBef>
                <a:spcPts val="185"/>
              </a:spcBef>
            </a:pPr>
            <a:r>
              <a:rPr sz="1400" spc="-5" dirty="0">
                <a:latin typeface="Segoe UI"/>
                <a:cs typeface="Segoe UI"/>
              </a:rPr>
              <a:t>ResNet</a:t>
            </a:r>
            <a:endParaRPr sz="1400">
              <a:latin typeface="Segoe UI"/>
              <a:cs typeface="Segoe UI"/>
            </a:endParaRPr>
          </a:p>
        </p:txBody>
      </p:sp>
      <p:sp>
        <p:nvSpPr>
          <p:cNvPr id="58" name="object 58"/>
          <p:cNvSpPr txBox="1">
            <a:spLocks noGrp="1"/>
          </p:cNvSpPr>
          <p:nvPr>
            <p:ph type="title"/>
          </p:nvPr>
        </p:nvSpPr>
        <p:spPr>
          <a:xfrm>
            <a:off x="4028313" y="1217168"/>
            <a:ext cx="4087495" cy="309245"/>
          </a:xfrm>
          <a:prstGeom prst="rect">
            <a:avLst/>
          </a:prstGeom>
        </p:spPr>
        <p:txBody>
          <a:bodyPr vert="horz" wrap="square" lIns="0" tIns="13970" rIns="0" bIns="0" rtlCol="0">
            <a:spAutoFit/>
          </a:bodyPr>
          <a:lstStyle/>
          <a:p>
            <a:pPr marL="12700">
              <a:lnSpc>
                <a:spcPct val="100000"/>
              </a:lnSpc>
              <a:spcBef>
                <a:spcPts val="110"/>
              </a:spcBef>
            </a:pPr>
            <a:r>
              <a:rPr sz="1850" b="0" u="none" dirty="0">
                <a:solidFill>
                  <a:srgbClr val="585858"/>
                </a:solidFill>
                <a:latin typeface="Segoe UI"/>
                <a:cs typeface="Segoe UI"/>
              </a:rPr>
              <a:t>ImageNet Classification </a:t>
            </a:r>
            <a:r>
              <a:rPr sz="1850" b="0" u="none" spc="5" dirty="0">
                <a:solidFill>
                  <a:srgbClr val="585858"/>
                </a:solidFill>
                <a:latin typeface="Segoe UI"/>
                <a:cs typeface="Segoe UI"/>
              </a:rPr>
              <a:t>top-5 </a:t>
            </a:r>
            <a:r>
              <a:rPr sz="1850" b="0" u="none" spc="-5" dirty="0">
                <a:solidFill>
                  <a:srgbClr val="585858"/>
                </a:solidFill>
                <a:latin typeface="Segoe UI"/>
                <a:cs typeface="Segoe UI"/>
              </a:rPr>
              <a:t>error</a:t>
            </a:r>
            <a:r>
              <a:rPr sz="1850" b="0" u="none" spc="-15" dirty="0">
                <a:solidFill>
                  <a:srgbClr val="585858"/>
                </a:solidFill>
                <a:latin typeface="Segoe UI"/>
                <a:cs typeface="Segoe UI"/>
              </a:rPr>
              <a:t> </a:t>
            </a:r>
            <a:r>
              <a:rPr sz="1850" b="0" u="none" dirty="0">
                <a:solidFill>
                  <a:srgbClr val="585858"/>
                </a:solidFill>
                <a:latin typeface="Segoe UI"/>
                <a:cs typeface="Segoe UI"/>
              </a:rPr>
              <a:t>(%)</a:t>
            </a:r>
            <a:endParaRPr sz="1850">
              <a:latin typeface="Segoe UI"/>
              <a:cs typeface="Segoe UI"/>
            </a:endParaRPr>
          </a:p>
        </p:txBody>
      </p:sp>
      <p:sp>
        <p:nvSpPr>
          <p:cNvPr id="59" name="object 59"/>
          <p:cNvSpPr/>
          <p:nvPr/>
        </p:nvSpPr>
        <p:spPr>
          <a:xfrm>
            <a:off x="3973829" y="2661666"/>
            <a:ext cx="1143000" cy="365760"/>
          </a:xfrm>
          <a:custGeom>
            <a:avLst/>
            <a:gdLst/>
            <a:ahLst/>
            <a:cxnLst/>
            <a:rect l="l" t="t" r="r" b="b"/>
            <a:pathLst>
              <a:path w="1143000" h="365760">
                <a:moveTo>
                  <a:pt x="1114044" y="0"/>
                </a:moveTo>
                <a:lnTo>
                  <a:pt x="28956" y="0"/>
                </a:lnTo>
                <a:lnTo>
                  <a:pt x="17680" y="2274"/>
                </a:lnTo>
                <a:lnTo>
                  <a:pt x="8477" y="8477"/>
                </a:lnTo>
                <a:lnTo>
                  <a:pt x="2274" y="17680"/>
                </a:lnTo>
                <a:lnTo>
                  <a:pt x="0" y="28956"/>
                </a:lnTo>
                <a:lnTo>
                  <a:pt x="0" y="336804"/>
                </a:lnTo>
                <a:lnTo>
                  <a:pt x="2274" y="348079"/>
                </a:lnTo>
                <a:lnTo>
                  <a:pt x="8477" y="357282"/>
                </a:lnTo>
                <a:lnTo>
                  <a:pt x="17680" y="363485"/>
                </a:lnTo>
                <a:lnTo>
                  <a:pt x="28956" y="365760"/>
                </a:lnTo>
                <a:lnTo>
                  <a:pt x="1114044" y="365760"/>
                </a:lnTo>
                <a:lnTo>
                  <a:pt x="1125319" y="363485"/>
                </a:lnTo>
                <a:lnTo>
                  <a:pt x="1134522" y="357282"/>
                </a:lnTo>
                <a:lnTo>
                  <a:pt x="1140725" y="348079"/>
                </a:lnTo>
                <a:lnTo>
                  <a:pt x="1143000" y="336804"/>
                </a:lnTo>
                <a:lnTo>
                  <a:pt x="1143000" y="28956"/>
                </a:lnTo>
                <a:lnTo>
                  <a:pt x="1140725" y="17680"/>
                </a:lnTo>
                <a:lnTo>
                  <a:pt x="1134522" y="8477"/>
                </a:lnTo>
                <a:lnTo>
                  <a:pt x="1125319" y="2274"/>
                </a:lnTo>
                <a:lnTo>
                  <a:pt x="1114044" y="0"/>
                </a:lnTo>
                <a:close/>
              </a:path>
            </a:pathLst>
          </a:custGeom>
          <a:solidFill>
            <a:srgbClr val="FFFFFF"/>
          </a:solidFill>
        </p:spPr>
        <p:txBody>
          <a:bodyPr wrap="square" lIns="0" tIns="0" rIns="0" bIns="0" rtlCol="0"/>
          <a:lstStyle/>
          <a:p>
            <a:endParaRPr/>
          </a:p>
        </p:txBody>
      </p:sp>
      <p:sp>
        <p:nvSpPr>
          <p:cNvPr id="60" name="object 60"/>
          <p:cNvSpPr/>
          <p:nvPr/>
        </p:nvSpPr>
        <p:spPr>
          <a:xfrm>
            <a:off x="3973829" y="2661666"/>
            <a:ext cx="1143000" cy="365760"/>
          </a:xfrm>
          <a:custGeom>
            <a:avLst/>
            <a:gdLst/>
            <a:ahLst/>
            <a:cxnLst/>
            <a:rect l="l" t="t" r="r" b="b"/>
            <a:pathLst>
              <a:path w="1143000" h="365760">
                <a:moveTo>
                  <a:pt x="0" y="28956"/>
                </a:moveTo>
                <a:lnTo>
                  <a:pt x="2274" y="17680"/>
                </a:lnTo>
                <a:lnTo>
                  <a:pt x="8477" y="8477"/>
                </a:lnTo>
                <a:lnTo>
                  <a:pt x="17680" y="2274"/>
                </a:lnTo>
                <a:lnTo>
                  <a:pt x="28956" y="0"/>
                </a:lnTo>
                <a:lnTo>
                  <a:pt x="1114044" y="0"/>
                </a:lnTo>
                <a:lnTo>
                  <a:pt x="1125319" y="2274"/>
                </a:lnTo>
                <a:lnTo>
                  <a:pt x="1134522" y="8477"/>
                </a:lnTo>
                <a:lnTo>
                  <a:pt x="1140725" y="17680"/>
                </a:lnTo>
                <a:lnTo>
                  <a:pt x="1143000" y="28956"/>
                </a:lnTo>
                <a:lnTo>
                  <a:pt x="1143000" y="336804"/>
                </a:lnTo>
                <a:lnTo>
                  <a:pt x="1140725" y="348079"/>
                </a:lnTo>
                <a:lnTo>
                  <a:pt x="1134522" y="357282"/>
                </a:lnTo>
                <a:lnTo>
                  <a:pt x="1125319" y="363485"/>
                </a:lnTo>
                <a:lnTo>
                  <a:pt x="1114044" y="365760"/>
                </a:lnTo>
                <a:lnTo>
                  <a:pt x="28956" y="365760"/>
                </a:lnTo>
                <a:lnTo>
                  <a:pt x="17680" y="363485"/>
                </a:lnTo>
                <a:lnTo>
                  <a:pt x="8477" y="357282"/>
                </a:lnTo>
                <a:lnTo>
                  <a:pt x="2274" y="348079"/>
                </a:lnTo>
                <a:lnTo>
                  <a:pt x="0" y="336804"/>
                </a:lnTo>
                <a:lnTo>
                  <a:pt x="0" y="28956"/>
                </a:lnTo>
                <a:close/>
              </a:path>
            </a:pathLst>
          </a:custGeom>
          <a:ln w="10668">
            <a:solidFill>
              <a:srgbClr val="DC3B00"/>
            </a:solidFill>
          </a:ln>
        </p:spPr>
        <p:txBody>
          <a:bodyPr wrap="square" lIns="0" tIns="0" rIns="0" bIns="0" rtlCol="0"/>
          <a:lstStyle/>
          <a:p>
            <a:endParaRPr/>
          </a:p>
        </p:txBody>
      </p:sp>
      <p:sp>
        <p:nvSpPr>
          <p:cNvPr id="61" name="object 61"/>
          <p:cNvSpPr txBox="1"/>
          <p:nvPr/>
        </p:nvSpPr>
        <p:spPr>
          <a:xfrm>
            <a:off x="1881377" y="1570736"/>
            <a:ext cx="3016885" cy="1838325"/>
          </a:xfrm>
          <a:prstGeom prst="rect">
            <a:avLst/>
          </a:prstGeom>
        </p:spPr>
        <p:txBody>
          <a:bodyPr vert="horz" wrap="square" lIns="0" tIns="44450" rIns="0" bIns="0" rtlCol="0">
            <a:spAutoFit/>
          </a:bodyPr>
          <a:lstStyle/>
          <a:p>
            <a:pPr marL="12700">
              <a:lnSpc>
                <a:spcPct val="100000"/>
              </a:lnSpc>
              <a:spcBef>
                <a:spcPts val="350"/>
              </a:spcBef>
            </a:pPr>
            <a:r>
              <a:rPr sz="1800" b="1" spc="-5" dirty="0">
                <a:solidFill>
                  <a:srgbClr val="404040"/>
                </a:solidFill>
                <a:latin typeface="Segoe UI"/>
                <a:cs typeface="Segoe UI"/>
              </a:rPr>
              <a:t>28.2</a:t>
            </a:r>
            <a:endParaRPr sz="1800">
              <a:latin typeface="Segoe UI"/>
              <a:cs typeface="Segoe UI"/>
            </a:endParaRPr>
          </a:p>
          <a:p>
            <a:pPr marR="163195" algn="ctr">
              <a:lnSpc>
                <a:spcPct val="100000"/>
              </a:lnSpc>
              <a:spcBef>
                <a:spcPts val="250"/>
              </a:spcBef>
            </a:pPr>
            <a:r>
              <a:rPr sz="1800" b="1" spc="-5" dirty="0">
                <a:solidFill>
                  <a:srgbClr val="404040"/>
                </a:solidFill>
                <a:latin typeface="Segoe UI"/>
                <a:cs typeface="Segoe UI"/>
              </a:rPr>
              <a:t>25.8</a:t>
            </a:r>
            <a:endParaRPr sz="1800">
              <a:latin typeface="Segoe UI"/>
              <a:cs typeface="Segoe UI"/>
            </a:endParaRPr>
          </a:p>
          <a:p>
            <a:pPr>
              <a:lnSpc>
                <a:spcPct val="100000"/>
              </a:lnSpc>
              <a:spcBef>
                <a:spcPts val="20"/>
              </a:spcBef>
            </a:pPr>
            <a:endParaRPr sz="3550">
              <a:latin typeface="Times New Roman"/>
              <a:cs typeface="Times New Roman"/>
            </a:endParaRPr>
          </a:p>
          <a:p>
            <a:pPr marR="5080" algn="r">
              <a:lnSpc>
                <a:spcPct val="100000"/>
              </a:lnSpc>
            </a:pPr>
            <a:r>
              <a:rPr sz="1600" spc="-5" dirty="0">
                <a:solidFill>
                  <a:srgbClr val="7E7E7E"/>
                </a:solidFill>
                <a:latin typeface="Segoe UI"/>
                <a:cs typeface="Segoe UI"/>
              </a:rPr>
              <a:t>8</a:t>
            </a:r>
            <a:r>
              <a:rPr sz="1600" spc="-85" dirty="0">
                <a:solidFill>
                  <a:srgbClr val="7E7E7E"/>
                </a:solidFill>
                <a:latin typeface="Segoe UI"/>
                <a:cs typeface="Segoe UI"/>
              </a:rPr>
              <a:t> </a:t>
            </a:r>
            <a:r>
              <a:rPr sz="1600" spc="-5" dirty="0">
                <a:solidFill>
                  <a:srgbClr val="7E7E7E"/>
                </a:solidFill>
                <a:latin typeface="Segoe UI"/>
                <a:cs typeface="Segoe UI"/>
              </a:rPr>
              <a:t>layers</a:t>
            </a:r>
            <a:endParaRPr sz="1600">
              <a:latin typeface="Segoe UI"/>
              <a:cs typeface="Segoe UI"/>
            </a:endParaRPr>
          </a:p>
          <a:p>
            <a:pPr marR="175260" algn="r">
              <a:lnSpc>
                <a:spcPct val="100000"/>
              </a:lnSpc>
              <a:spcBef>
                <a:spcPts val="1270"/>
              </a:spcBef>
            </a:pPr>
            <a:r>
              <a:rPr sz="1800" b="1" spc="-5" dirty="0">
                <a:solidFill>
                  <a:srgbClr val="404040"/>
                </a:solidFill>
                <a:latin typeface="Segoe UI"/>
                <a:cs typeface="Segoe UI"/>
              </a:rPr>
              <a:t>1</a:t>
            </a:r>
            <a:r>
              <a:rPr sz="1800" b="1" spc="-10" dirty="0">
                <a:solidFill>
                  <a:srgbClr val="404040"/>
                </a:solidFill>
                <a:latin typeface="Segoe UI"/>
                <a:cs typeface="Segoe UI"/>
              </a:rPr>
              <a:t>6</a:t>
            </a:r>
            <a:r>
              <a:rPr sz="1800" b="1" dirty="0">
                <a:solidFill>
                  <a:srgbClr val="404040"/>
                </a:solidFill>
                <a:latin typeface="Segoe UI"/>
                <a:cs typeface="Segoe UI"/>
              </a:rPr>
              <a:t>.4</a:t>
            </a:r>
            <a:endParaRPr sz="1800">
              <a:latin typeface="Segoe UI"/>
              <a:cs typeface="Segoe UI"/>
            </a:endParaRPr>
          </a:p>
        </p:txBody>
      </p:sp>
      <p:sp>
        <p:nvSpPr>
          <p:cNvPr id="62" name="object 62"/>
          <p:cNvSpPr/>
          <p:nvPr/>
        </p:nvSpPr>
        <p:spPr>
          <a:xfrm>
            <a:off x="6259829" y="3676650"/>
            <a:ext cx="1143000" cy="365760"/>
          </a:xfrm>
          <a:custGeom>
            <a:avLst/>
            <a:gdLst/>
            <a:ahLst/>
            <a:cxnLst/>
            <a:rect l="l" t="t" r="r" b="b"/>
            <a:pathLst>
              <a:path w="1143000" h="365760">
                <a:moveTo>
                  <a:pt x="0" y="28956"/>
                </a:moveTo>
                <a:lnTo>
                  <a:pt x="2274" y="17680"/>
                </a:lnTo>
                <a:lnTo>
                  <a:pt x="8477" y="8477"/>
                </a:lnTo>
                <a:lnTo>
                  <a:pt x="17680" y="2274"/>
                </a:lnTo>
                <a:lnTo>
                  <a:pt x="28956" y="0"/>
                </a:lnTo>
                <a:lnTo>
                  <a:pt x="1114044" y="0"/>
                </a:lnTo>
                <a:lnTo>
                  <a:pt x="1125319" y="2274"/>
                </a:lnTo>
                <a:lnTo>
                  <a:pt x="1134522" y="8477"/>
                </a:lnTo>
                <a:lnTo>
                  <a:pt x="1140725" y="17680"/>
                </a:lnTo>
                <a:lnTo>
                  <a:pt x="1143000" y="28956"/>
                </a:lnTo>
                <a:lnTo>
                  <a:pt x="1143000" y="336804"/>
                </a:lnTo>
                <a:lnTo>
                  <a:pt x="1140725" y="348079"/>
                </a:lnTo>
                <a:lnTo>
                  <a:pt x="1134522" y="357282"/>
                </a:lnTo>
                <a:lnTo>
                  <a:pt x="1125319" y="363485"/>
                </a:lnTo>
                <a:lnTo>
                  <a:pt x="1114044" y="365760"/>
                </a:lnTo>
                <a:lnTo>
                  <a:pt x="28956" y="365760"/>
                </a:lnTo>
                <a:lnTo>
                  <a:pt x="17680" y="363485"/>
                </a:lnTo>
                <a:lnTo>
                  <a:pt x="8477" y="357282"/>
                </a:lnTo>
                <a:lnTo>
                  <a:pt x="2274" y="348079"/>
                </a:lnTo>
                <a:lnTo>
                  <a:pt x="0" y="336804"/>
                </a:lnTo>
                <a:lnTo>
                  <a:pt x="0" y="28956"/>
                </a:lnTo>
                <a:close/>
              </a:path>
            </a:pathLst>
          </a:custGeom>
          <a:ln w="10668">
            <a:solidFill>
              <a:srgbClr val="DC3B00"/>
            </a:solidFill>
          </a:ln>
        </p:spPr>
        <p:txBody>
          <a:bodyPr wrap="square" lIns="0" tIns="0" rIns="0" bIns="0" rtlCol="0"/>
          <a:lstStyle/>
          <a:p>
            <a:endParaRPr/>
          </a:p>
        </p:txBody>
      </p:sp>
      <p:sp>
        <p:nvSpPr>
          <p:cNvPr id="63" name="object 63"/>
          <p:cNvSpPr txBox="1"/>
          <p:nvPr/>
        </p:nvSpPr>
        <p:spPr>
          <a:xfrm>
            <a:off x="6265164" y="3720210"/>
            <a:ext cx="1132840" cy="269240"/>
          </a:xfrm>
          <a:prstGeom prst="rect">
            <a:avLst/>
          </a:prstGeom>
        </p:spPr>
        <p:txBody>
          <a:bodyPr vert="horz" wrap="square" lIns="0" tIns="12065" rIns="0" bIns="0" rtlCol="0">
            <a:spAutoFit/>
          </a:bodyPr>
          <a:lstStyle/>
          <a:p>
            <a:pPr marL="172720">
              <a:lnSpc>
                <a:spcPct val="100000"/>
              </a:lnSpc>
              <a:spcBef>
                <a:spcPts val="95"/>
              </a:spcBef>
            </a:pPr>
            <a:r>
              <a:rPr sz="1600" spc="-5" dirty="0">
                <a:solidFill>
                  <a:srgbClr val="7E7E7E"/>
                </a:solidFill>
                <a:latin typeface="Segoe UI"/>
                <a:cs typeface="Segoe UI"/>
              </a:rPr>
              <a:t>19</a:t>
            </a:r>
            <a:r>
              <a:rPr sz="1600" spc="-20" dirty="0">
                <a:solidFill>
                  <a:srgbClr val="7E7E7E"/>
                </a:solidFill>
                <a:latin typeface="Segoe UI"/>
                <a:cs typeface="Segoe UI"/>
              </a:rPr>
              <a:t> </a:t>
            </a:r>
            <a:r>
              <a:rPr sz="1600" spc="-10" dirty="0">
                <a:solidFill>
                  <a:srgbClr val="7E7E7E"/>
                </a:solidFill>
                <a:latin typeface="Segoe UI"/>
                <a:cs typeface="Segoe UI"/>
              </a:rPr>
              <a:t>layers</a:t>
            </a:r>
            <a:endParaRPr sz="1600">
              <a:latin typeface="Segoe UI"/>
              <a:cs typeface="Segoe UI"/>
            </a:endParaRPr>
          </a:p>
        </p:txBody>
      </p:sp>
      <p:sp>
        <p:nvSpPr>
          <p:cNvPr id="64" name="object 64"/>
          <p:cNvSpPr/>
          <p:nvPr/>
        </p:nvSpPr>
        <p:spPr>
          <a:xfrm>
            <a:off x="7474457" y="3868673"/>
            <a:ext cx="1143000" cy="365760"/>
          </a:xfrm>
          <a:custGeom>
            <a:avLst/>
            <a:gdLst/>
            <a:ahLst/>
            <a:cxnLst/>
            <a:rect l="l" t="t" r="r" b="b"/>
            <a:pathLst>
              <a:path w="1143000" h="365760">
                <a:moveTo>
                  <a:pt x="0" y="28956"/>
                </a:moveTo>
                <a:lnTo>
                  <a:pt x="2274" y="17680"/>
                </a:lnTo>
                <a:lnTo>
                  <a:pt x="8477" y="8477"/>
                </a:lnTo>
                <a:lnTo>
                  <a:pt x="17680" y="2274"/>
                </a:lnTo>
                <a:lnTo>
                  <a:pt x="28956" y="0"/>
                </a:lnTo>
                <a:lnTo>
                  <a:pt x="1114044" y="0"/>
                </a:lnTo>
                <a:lnTo>
                  <a:pt x="1125319" y="2274"/>
                </a:lnTo>
                <a:lnTo>
                  <a:pt x="1134522" y="8477"/>
                </a:lnTo>
                <a:lnTo>
                  <a:pt x="1140725" y="17680"/>
                </a:lnTo>
                <a:lnTo>
                  <a:pt x="1143000" y="28956"/>
                </a:lnTo>
                <a:lnTo>
                  <a:pt x="1143000" y="336803"/>
                </a:lnTo>
                <a:lnTo>
                  <a:pt x="1140725" y="348079"/>
                </a:lnTo>
                <a:lnTo>
                  <a:pt x="1134522" y="357282"/>
                </a:lnTo>
                <a:lnTo>
                  <a:pt x="1125319" y="363485"/>
                </a:lnTo>
                <a:lnTo>
                  <a:pt x="1114044" y="365759"/>
                </a:lnTo>
                <a:lnTo>
                  <a:pt x="28956" y="365759"/>
                </a:lnTo>
                <a:lnTo>
                  <a:pt x="17680" y="363485"/>
                </a:lnTo>
                <a:lnTo>
                  <a:pt x="8477" y="357282"/>
                </a:lnTo>
                <a:lnTo>
                  <a:pt x="2274" y="348079"/>
                </a:lnTo>
                <a:lnTo>
                  <a:pt x="0" y="336803"/>
                </a:lnTo>
                <a:lnTo>
                  <a:pt x="0" y="28956"/>
                </a:lnTo>
                <a:close/>
              </a:path>
            </a:pathLst>
          </a:custGeom>
          <a:ln w="10668">
            <a:solidFill>
              <a:srgbClr val="DC3B00"/>
            </a:solidFill>
          </a:ln>
        </p:spPr>
        <p:txBody>
          <a:bodyPr wrap="square" lIns="0" tIns="0" rIns="0" bIns="0" rtlCol="0"/>
          <a:lstStyle/>
          <a:p>
            <a:endParaRPr/>
          </a:p>
        </p:txBody>
      </p:sp>
      <p:sp>
        <p:nvSpPr>
          <p:cNvPr id="65" name="object 65"/>
          <p:cNvSpPr txBox="1"/>
          <p:nvPr/>
        </p:nvSpPr>
        <p:spPr>
          <a:xfrm>
            <a:off x="7640193" y="3912234"/>
            <a:ext cx="81280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7E7E7E"/>
                </a:solidFill>
                <a:latin typeface="Segoe UI"/>
                <a:cs typeface="Segoe UI"/>
              </a:rPr>
              <a:t>22</a:t>
            </a:r>
            <a:r>
              <a:rPr sz="1600" spc="-65" dirty="0">
                <a:solidFill>
                  <a:srgbClr val="7E7E7E"/>
                </a:solidFill>
                <a:latin typeface="Segoe UI"/>
                <a:cs typeface="Segoe UI"/>
              </a:rPr>
              <a:t> </a:t>
            </a:r>
            <a:r>
              <a:rPr sz="1600" spc="-10" dirty="0">
                <a:solidFill>
                  <a:srgbClr val="7E7E7E"/>
                </a:solidFill>
                <a:latin typeface="Segoe UI"/>
                <a:cs typeface="Segoe UI"/>
              </a:rPr>
              <a:t>layers</a:t>
            </a:r>
            <a:endParaRPr sz="1600">
              <a:latin typeface="Segoe UI"/>
              <a:cs typeface="Segoe UI"/>
            </a:endParaRPr>
          </a:p>
        </p:txBody>
      </p:sp>
      <p:sp>
        <p:nvSpPr>
          <p:cNvPr id="66" name="object 66"/>
          <p:cNvSpPr/>
          <p:nvPr/>
        </p:nvSpPr>
        <p:spPr>
          <a:xfrm>
            <a:off x="9653778" y="4397502"/>
            <a:ext cx="1343025" cy="346075"/>
          </a:xfrm>
          <a:custGeom>
            <a:avLst/>
            <a:gdLst/>
            <a:ahLst/>
            <a:cxnLst/>
            <a:rect l="l" t="t" r="r" b="b"/>
            <a:pathLst>
              <a:path w="1343025" h="346075">
                <a:moveTo>
                  <a:pt x="0" y="27431"/>
                </a:moveTo>
                <a:lnTo>
                  <a:pt x="2160" y="16769"/>
                </a:lnTo>
                <a:lnTo>
                  <a:pt x="8048" y="8048"/>
                </a:lnTo>
                <a:lnTo>
                  <a:pt x="16769" y="2160"/>
                </a:lnTo>
                <a:lnTo>
                  <a:pt x="27431" y="0"/>
                </a:lnTo>
                <a:lnTo>
                  <a:pt x="1315212" y="0"/>
                </a:lnTo>
                <a:lnTo>
                  <a:pt x="1325874" y="2160"/>
                </a:lnTo>
                <a:lnTo>
                  <a:pt x="1334595" y="8048"/>
                </a:lnTo>
                <a:lnTo>
                  <a:pt x="1340483" y="16769"/>
                </a:lnTo>
                <a:lnTo>
                  <a:pt x="1342644" y="27431"/>
                </a:lnTo>
                <a:lnTo>
                  <a:pt x="1342644" y="318516"/>
                </a:lnTo>
                <a:lnTo>
                  <a:pt x="1340483" y="329178"/>
                </a:lnTo>
                <a:lnTo>
                  <a:pt x="1334595" y="337899"/>
                </a:lnTo>
                <a:lnTo>
                  <a:pt x="1325874" y="343787"/>
                </a:lnTo>
                <a:lnTo>
                  <a:pt x="1315212" y="345948"/>
                </a:lnTo>
                <a:lnTo>
                  <a:pt x="27431" y="345948"/>
                </a:lnTo>
                <a:lnTo>
                  <a:pt x="16769" y="343787"/>
                </a:lnTo>
                <a:lnTo>
                  <a:pt x="8048" y="337899"/>
                </a:lnTo>
                <a:lnTo>
                  <a:pt x="2160" y="329178"/>
                </a:lnTo>
                <a:lnTo>
                  <a:pt x="0" y="318516"/>
                </a:lnTo>
                <a:lnTo>
                  <a:pt x="0" y="27431"/>
                </a:lnTo>
                <a:close/>
              </a:path>
            </a:pathLst>
          </a:custGeom>
          <a:ln w="10667">
            <a:solidFill>
              <a:srgbClr val="DC3B00"/>
            </a:solidFill>
          </a:ln>
        </p:spPr>
        <p:txBody>
          <a:bodyPr wrap="square" lIns="0" tIns="0" rIns="0" bIns="0" rtlCol="0"/>
          <a:lstStyle/>
          <a:p>
            <a:endParaRPr/>
          </a:p>
        </p:txBody>
      </p:sp>
      <p:sp>
        <p:nvSpPr>
          <p:cNvPr id="67" name="object 67"/>
          <p:cNvSpPr txBox="1"/>
          <p:nvPr/>
        </p:nvSpPr>
        <p:spPr>
          <a:xfrm>
            <a:off x="9768967" y="4414520"/>
            <a:ext cx="111188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0000"/>
                </a:solidFill>
                <a:latin typeface="Segoe UI"/>
                <a:cs typeface="Segoe UI"/>
              </a:rPr>
              <a:t>152</a:t>
            </a:r>
            <a:r>
              <a:rPr sz="1800" b="1" spc="-55" dirty="0">
                <a:solidFill>
                  <a:srgbClr val="FF0000"/>
                </a:solidFill>
                <a:latin typeface="Segoe UI"/>
                <a:cs typeface="Segoe UI"/>
              </a:rPr>
              <a:t> </a:t>
            </a:r>
            <a:r>
              <a:rPr sz="1800" b="1" spc="-5" dirty="0">
                <a:solidFill>
                  <a:srgbClr val="FF0000"/>
                </a:solidFill>
                <a:latin typeface="Segoe UI"/>
                <a:cs typeface="Segoe UI"/>
              </a:rPr>
              <a:t>layers</a:t>
            </a:r>
            <a:endParaRPr sz="1800">
              <a:latin typeface="Segoe UI"/>
              <a:cs typeface="Segoe UI"/>
            </a:endParaRPr>
          </a:p>
        </p:txBody>
      </p:sp>
      <p:sp>
        <p:nvSpPr>
          <p:cNvPr id="68" name="object 68"/>
          <p:cNvSpPr/>
          <p:nvPr/>
        </p:nvSpPr>
        <p:spPr>
          <a:xfrm>
            <a:off x="5116829" y="3260597"/>
            <a:ext cx="1143000" cy="365760"/>
          </a:xfrm>
          <a:custGeom>
            <a:avLst/>
            <a:gdLst/>
            <a:ahLst/>
            <a:cxnLst/>
            <a:rect l="l" t="t" r="r" b="b"/>
            <a:pathLst>
              <a:path w="1143000" h="365760">
                <a:moveTo>
                  <a:pt x="0" y="28955"/>
                </a:moveTo>
                <a:lnTo>
                  <a:pt x="2274" y="17680"/>
                </a:lnTo>
                <a:lnTo>
                  <a:pt x="8477" y="8477"/>
                </a:lnTo>
                <a:lnTo>
                  <a:pt x="17680" y="2274"/>
                </a:lnTo>
                <a:lnTo>
                  <a:pt x="28956" y="0"/>
                </a:lnTo>
                <a:lnTo>
                  <a:pt x="1114044" y="0"/>
                </a:lnTo>
                <a:lnTo>
                  <a:pt x="1125319" y="2274"/>
                </a:lnTo>
                <a:lnTo>
                  <a:pt x="1134522" y="8477"/>
                </a:lnTo>
                <a:lnTo>
                  <a:pt x="1140725" y="17680"/>
                </a:lnTo>
                <a:lnTo>
                  <a:pt x="1143000" y="28955"/>
                </a:lnTo>
                <a:lnTo>
                  <a:pt x="1143000" y="336803"/>
                </a:lnTo>
                <a:lnTo>
                  <a:pt x="1140725" y="348079"/>
                </a:lnTo>
                <a:lnTo>
                  <a:pt x="1134522" y="357282"/>
                </a:lnTo>
                <a:lnTo>
                  <a:pt x="1125319" y="363485"/>
                </a:lnTo>
                <a:lnTo>
                  <a:pt x="1114044" y="365759"/>
                </a:lnTo>
                <a:lnTo>
                  <a:pt x="28956" y="365759"/>
                </a:lnTo>
                <a:lnTo>
                  <a:pt x="17680" y="363485"/>
                </a:lnTo>
                <a:lnTo>
                  <a:pt x="8477" y="357282"/>
                </a:lnTo>
                <a:lnTo>
                  <a:pt x="2274" y="348079"/>
                </a:lnTo>
                <a:lnTo>
                  <a:pt x="0" y="336803"/>
                </a:lnTo>
                <a:lnTo>
                  <a:pt x="0" y="28955"/>
                </a:lnTo>
                <a:close/>
              </a:path>
            </a:pathLst>
          </a:custGeom>
          <a:ln w="10668">
            <a:solidFill>
              <a:srgbClr val="DC3B00"/>
            </a:solidFill>
          </a:ln>
        </p:spPr>
        <p:txBody>
          <a:bodyPr wrap="square" lIns="0" tIns="0" rIns="0" bIns="0" rtlCol="0"/>
          <a:lstStyle/>
          <a:p>
            <a:endParaRPr/>
          </a:p>
        </p:txBody>
      </p:sp>
      <p:sp>
        <p:nvSpPr>
          <p:cNvPr id="69" name="object 69"/>
          <p:cNvSpPr txBox="1"/>
          <p:nvPr/>
        </p:nvSpPr>
        <p:spPr>
          <a:xfrm>
            <a:off x="5337428" y="3304159"/>
            <a:ext cx="70294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7E7E7E"/>
                </a:solidFill>
                <a:latin typeface="Segoe UI"/>
                <a:cs typeface="Segoe UI"/>
              </a:rPr>
              <a:t>8</a:t>
            </a:r>
            <a:r>
              <a:rPr sz="1600" spc="-65" dirty="0">
                <a:solidFill>
                  <a:srgbClr val="7E7E7E"/>
                </a:solidFill>
                <a:latin typeface="Segoe UI"/>
                <a:cs typeface="Segoe UI"/>
              </a:rPr>
              <a:t> </a:t>
            </a:r>
            <a:r>
              <a:rPr sz="1600" spc="-10" dirty="0">
                <a:solidFill>
                  <a:srgbClr val="7E7E7E"/>
                </a:solidFill>
                <a:latin typeface="Segoe UI"/>
                <a:cs typeface="Segoe UI"/>
              </a:rPr>
              <a:t>layers</a:t>
            </a:r>
            <a:endParaRPr sz="1600">
              <a:latin typeface="Segoe UI"/>
              <a:cs typeface="Segoe UI"/>
            </a:endParaRPr>
          </a:p>
        </p:txBody>
      </p:sp>
      <p:sp>
        <p:nvSpPr>
          <p:cNvPr id="70" name="object 70"/>
          <p:cNvSpPr/>
          <p:nvPr/>
        </p:nvSpPr>
        <p:spPr>
          <a:xfrm>
            <a:off x="8417052" y="993647"/>
            <a:ext cx="3410711" cy="2557272"/>
          </a:xfrm>
          <a:prstGeom prst="rect">
            <a:avLst/>
          </a:prstGeom>
          <a:blipFill>
            <a:blip r:embed="rId4" cstate="print"/>
            <a:stretch>
              <a:fillRect/>
            </a:stretch>
          </a:blipFill>
        </p:spPr>
        <p:txBody>
          <a:bodyPr wrap="square" lIns="0" tIns="0" rIns="0" bIns="0" rtlCol="0"/>
          <a:lstStyle/>
          <a:p>
            <a:endParaRPr/>
          </a:p>
        </p:txBody>
      </p:sp>
      <p:sp>
        <p:nvSpPr>
          <p:cNvPr id="71" name="object 71"/>
          <p:cNvSpPr/>
          <p:nvPr/>
        </p:nvSpPr>
        <p:spPr>
          <a:xfrm>
            <a:off x="9745980" y="4062984"/>
            <a:ext cx="1158240" cy="269748"/>
          </a:xfrm>
          <a:prstGeom prst="rect">
            <a:avLst/>
          </a:prstGeom>
          <a:blipFill>
            <a:blip r:embed="rId5" cstate="print"/>
            <a:stretch>
              <a:fillRect/>
            </a:stretch>
          </a:blipFill>
        </p:spPr>
        <p:txBody>
          <a:bodyPr wrap="square" lIns="0" tIns="0" rIns="0" bIns="0" rtlCol="0"/>
          <a:lstStyle/>
          <a:p>
            <a:endParaRPr/>
          </a:p>
        </p:txBody>
      </p:sp>
      <p:sp>
        <p:nvSpPr>
          <p:cNvPr id="72" name="object 72"/>
          <p:cNvSpPr/>
          <p:nvPr/>
        </p:nvSpPr>
        <p:spPr>
          <a:xfrm>
            <a:off x="10210800" y="1554988"/>
            <a:ext cx="493395" cy="175260"/>
          </a:xfrm>
          <a:custGeom>
            <a:avLst/>
            <a:gdLst/>
            <a:ahLst/>
            <a:cxnLst/>
            <a:rect l="l" t="t" r="r" b="b"/>
            <a:pathLst>
              <a:path w="493395" h="175260">
                <a:moveTo>
                  <a:pt x="154177" y="4063"/>
                </a:moveTo>
                <a:lnTo>
                  <a:pt x="0" y="122174"/>
                </a:lnTo>
                <a:lnTo>
                  <a:pt x="187071" y="174751"/>
                </a:lnTo>
                <a:lnTo>
                  <a:pt x="177159" y="123316"/>
                </a:lnTo>
                <a:lnTo>
                  <a:pt x="147700" y="123316"/>
                </a:lnTo>
                <a:lnTo>
                  <a:pt x="136651" y="66421"/>
                </a:lnTo>
                <a:lnTo>
                  <a:pt x="165138" y="60941"/>
                </a:lnTo>
                <a:lnTo>
                  <a:pt x="154177" y="4063"/>
                </a:lnTo>
                <a:close/>
              </a:path>
              <a:path w="493395" h="175260">
                <a:moveTo>
                  <a:pt x="165138" y="60941"/>
                </a:moveTo>
                <a:lnTo>
                  <a:pt x="136651" y="66421"/>
                </a:lnTo>
                <a:lnTo>
                  <a:pt x="147700" y="123316"/>
                </a:lnTo>
                <a:lnTo>
                  <a:pt x="176105" y="117851"/>
                </a:lnTo>
                <a:lnTo>
                  <a:pt x="165138" y="60941"/>
                </a:lnTo>
                <a:close/>
              </a:path>
              <a:path w="493395" h="175260">
                <a:moveTo>
                  <a:pt x="176105" y="117851"/>
                </a:moveTo>
                <a:lnTo>
                  <a:pt x="147700" y="123316"/>
                </a:lnTo>
                <a:lnTo>
                  <a:pt x="177159" y="123316"/>
                </a:lnTo>
                <a:lnTo>
                  <a:pt x="176105" y="117851"/>
                </a:lnTo>
                <a:close/>
              </a:path>
              <a:path w="493395" h="175260">
                <a:moveTo>
                  <a:pt x="481965" y="0"/>
                </a:moveTo>
                <a:lnTo>
                  <a:pt x="165138" y="60941"/>
                </a:lnTo>
                <a:lnTo>
                  <a:pt x="176105" y="117851"/>
                </a:lnTo>
                <a:lnTo>
                  <a:pt x="492886" y="56896"/>
                </a:lnTo>
                <a:lnTo>
                  <a:pt x="481965" y="0"/>
                </a:lnTo>
                <a:close/>
              </a:path>
            </a:pathLst>
          </a:custGeom>
          <a:solidFill>
            <a:srgbClr val="FFFFFF"/>
          </a:solidFill>
        </p:spPr>
        <p:txBody>
          <a:bodyPr wrap="square" lIns="0" tIns="0" rIns="0" bIns="0" rtlCol="0"/>
          <a:lstStyle/>
          <a:p>
            <a:endParaRPr/>
          </a:p>
        </p:txBody>
      </p:sp>
      <p:sp>
        <p:nvSpPr>
          <p:cNvPr id="73" name="object 73"/>
          <p:cNvSpPr txBox="1"/>
          <p:nvPr/>
        </p:nvSpPr>
        <p:spPr>
          <a:xfrm>
            <a:off x="10777855" y="1287017"/>
            <a:ext cx="916940" cy="574675"/>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FFFFFF"/>
                </a:solidFill>
                <a:latin typeface="Segoe UI"/>
                <a:cs typeface="Segoe UI"/>
              </a:rPr>
              <a:t>Fish or  s</a:t>
            </a:r>
            <a:r>
              <a:rPr sz="1800" b="1" spc="-20" dirty="0">
                <a:solidFill>
                  <a:srgbClr val="FFFFFF"/>
                </a:solidFill>
                <a:latin typeface="Segoe UI"/>
                <a:cs typeface="Segoe UI"/>
              </a:rPr>
              <a:t>t</a:t>
            </a:r>
            <a:r>
              <a:rPr sz="1800" b="1" spc="-5" dirty="0">
                <a:solidFill>
                  <a:srgbClr val="FFFFFF"/>
                </a:solidFill>
                <a:latin typeface="Segoe UI"/>
                <a:cs typeface="Segoe UI"/>
              </a:rPr>
              <a:t>o</a:t>
            </a:r>
            <a:r>
              <a:rPr sz="1800" b="1" dirty="0">
                <a:solidFill>
                  <a:srgbClr val="FFFFFF"/>
                </a:solidFill>
                <a:latin typeface="Segoe UI"/>
                <a:cs typeface="Segoe UI"/>
              </a:rPr>
              <a:t>ne???</a:t>
            </a:r>
            <a:endParaRPr sz="1800">
              <a:latin typeface="Segoe UI"/>
              <a:cs typeface="Segoe U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751832" y="1522"/>
            <a:ext cx="7438644" cy="685495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744211" y="1523"/>
            <a:ext cx="7438644" cy="685495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751832" y="1523"/>
            <a:ext cx="7439025" cy="6855459"/>
          </a:xfrm>
          <a:custGeom>
            <a:avLst/>
            <a:gdLst/>
            <a:ahLst/>
            <a:cxnLst/>
            <a:rect l="l" t="t" r="r" b="b"/>
            <a:pathLst>
              <a:path w="7439025" h="6855459">
                <a:moveTo>
                  <a:pt x="0" y="6854952"/>
                </a:moveTo>
                <a:lnTo>
                  <a:pt x="7438644" y="6854952"/>
                </a:lnTo>
                <a:lnTo>
                  <a:pt x="7438644" y="0"/>
                </a:lnTo>
                <a:lnTo>
                  <a:pt x="0" y="0"/>
                </a:lnTo>
                <a:lnTo>
                  <a:pt x="0" y="6854952"/>
                </a:lnTo>
                <a:close/>
              </a:path>
            </a:pathLst>
          </a:custGeom>
          <a:solidFill>
            <a:srgbClr val="00B193">
              <a:alpha val="85096"/>
            </a:srgbClr>
          </a:solidFill>
        </p:spPr>
        <p:txBody>
          <a:bodyPr wrap="square" lIns="0" tIns="0" rIns="0" bIns="0" rtlCol="0"/>
          <a:lstStyle/>
          <a:p>
            <a:endParaRPr/>
          </a:p>
        </p:txBody>
      </p:sp>
      <p:sp>
        <p:nvSpPr>
          <p:cNvPr id="5" name="object 5"/>
          <p:cNvSpPr txBox="1">
            <a:spLocks noGrp="1"/>
          </p:cNvSpPr>
          <p:nvPr>
            <p:ph type="title"/>
          </p:nvPr>
        </p:nvSpPr>
        <p:spPr>
          <a:xfrm>
            <a:off x="364337" y="352653"/>
            <a:ext cx="2415540" cy="1696720"/>
          </a:xfrm>
          <a:prstGeom prst="rect">
            <a:avLst/>
          </a:prstGeom>
        </p:spPr>
        <p:txBody>
          <a:bodyPr vert="horz" wrap="square" lIns="0" tIns="131445" rIns="0" bIns="0" rtlCol="0">
            <a:spAutoFit/>
          </a:bodyPr>
          <a:lstStyle/>
          <a:p>
            <a:pPr marL="12700">
              <a:lnSpc>
                <a:spcPct val="100000"/>
              </a:lnSpc>
              <a:spcBef>
                <a:spcPts val="1035"/>
              </a:spcBef>
            </a:pPr>
            <a:r>
              <a:rPr sz="4700" b="0" u="none" dirty="0">
                <a:solidFill>
                  <a:srgbClr val="00B193"/>
                </a:solidFill>
                <a:latin typeface="Microsoft YaHei"/>
                <a:cs typeface="Microsoft YaHei"/>
              </a:rPr>
              <a:t>微软</a:t>
            </a:r>
            <a:endParaRPr sz="4700">
              <a:latin typeface="Microsoft YaHei"/>
              <a:cs typeface="Microsoft YaHei"/>
            </a:endParaRPr>
          </a:p>
          <a:p>
            <a:pPr marL="12700">
              <a:lnSpc>
                <a:spcPct val="100000"/>
              </a:lnSpc>
              <a:spcBef>
                <a:spcPts val="940"/>
              </a:spcBef>
            </a:pPr>
            <a:r>
              <a:rPr sz="4700" b="0" u="none" dirty="0">
                <a:solidFill>
                  <a:srgbClr val="00B193"/>
                </a:solidFill>
                <a:latin typeface="Microsoft YaHei"/>
                <a:cs typeface="Microsoft YaHei"/>
              </a:rPr>
              <a:t>认知服务</a:t>
            </a:r>
            <a:endParaRPr sz="4700">
              <a:latin typeface="Microsoft YaHei"/>
              <a:cs typeface="Microsoft YaHei"/>
            </a:endParaRPr>
          </a:p>
        </p:txBody>
      </p:sp>
      <p:sp>
        <p:nvSpPr>
          <p:cNvPr id="6" name="object 6"/>
          <p:cNvSpPr txBox="1"/>
          <p:nvPr/>
        </p:nvSpPr>
        <p:spPr>
          <a:xfrm>
            <a:off x="364337" y="2189225"/>
            <a:ext cx="4207510" cy="707390"/>
          </a:xfrm>
          <a:prstGeom prst="rect">
            <a:avLst/>
          </a:prstGeom>
        </p:spPr>
        <p:txBody>
          <a:bodyPr vert="horz" wrap="square" lIns="0" tIns="12700" rIns="0" bIns="0" rtlCol="0">
            <a:spAutoFit/>
          </a:bodyPr>
          <a:lstStyle/>
          <a:p>
            <a:pPr marL="12700">
              <a:lnSpc>
                <a:spcPts val="2680"/>
              </a:lnSpc>
              <a:spcBef>
                <a:spcPts val="100"/>
              </a:spcBef>
            </a:pPr>
            <a:r>
              <a:rPr sz="2350" dirty="0">
                <a:solidFill>
                  <a:srgbClr val="404040"/>
                </a:solidFill>
                <a:latin typeface="Microsoft YaHei"/>
                <a:cs typeface="Microsoft YaHei"/>
              </a:rPr>
              <a:t>利用世界领先的人工智能技术，</a:t>
            </a:r>
            <a:endParaRPr sz="2350">
              <a:latin typeface="Microsoft YaHei"/>
              <a:cs typeface="Microsoft YaHei"/>
            </a:endParaRPr>
          </a:p>
          <a:p>
            <a:pPr marL="12700">
              <a:lnSpc>
                <a:spcPts val="2680"/>
              </a:lnSpc>
            </a:pPr>
            <a:r>
              <a:rPr sz="2350" spc="-5" dirty="0">
                <a:solidFill>
                  <a:srgbClr val="404040"/>
                </a:solidFill>
                <a:latin typeface="Microsoft YaHei"/>
                <a:cs typeface="Microsoft YaHei"/>
              </a:rPr>
              <a:t>让您的应用更具人性化</a:t>
            </a:r>
            <a:endParaRPr sz="2350">
              <a:latin typeface="Microsoft YaHei"/>
              <a:cs typeface="Microsoft YaHei"/>
            </a:endParaRPr>
          </a:p>
        </p:txBody>
      </p:sp>
      <p:sp>
        <p:nvSpPr>
          <p:cNvPr id="7" name="object 7"/>
          <p:cNvSpPr/>
          <p:nvPr/>
        </p:nvSpPr>
        <p:spPr>
          <a:xfrm>
            <a:off x="6291453" y="593598"/>
            <a:ext cx="687704" cy="3429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288785" y="1045844"/>
            <a:ext cx="4499991" cy="20764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289675" y="1275588"/>
            <a:ext cx="1048639" cy="20713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292469" y="1747011"/>
            <a:ext cx="684022" cy="33743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289675" y="2198751"/>
            <a:ext cx="3710304" cy="207518"/>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6297929" y="2502535"/>
            <a:ext cx="4845812" cy="20815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6288659" y="4167378"/>
            <a:ext cx="695324" cy="336677"/>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288785" y="4617592"/>
            <a:ext cx="4636770" cy="208533"/>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288023" y="4847209"/>
            <a:ext cx="422021" cy="204343"/>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92469" y="2975864"/>
            <a:ext cx="684276" cy="338455"/>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6289421" y="3427095"/>
            <a:ext cx="4636134" cy="208152"/>
          </a:xfrm>
          <a:prstGeom prst="rect">
            <a:avLst/>
          </a:prstGeom>
          <a:blipFill>
            <a:blip r:embed="rId14" cstate="print"/>
            <a:stretch>
              <a:fillRect/>
            </a:stretch>
          </a:blipFill>
        </p:spPr>
        <p:txBody>
          <a:bodyPr wrap="square" lIns="0" tIns="0" rIns="0" bIns="0" rtlCol="0"/>
          <a:lstStyle/>
          <a:p>
            <a:endParaRPr/>
          </a:p>
        </p:txBody>
      </p:sp>
      <p:sp>
        <p:nvSpPr>
          <p:cNvPr id="18" name="object 18"/>
          <p:cNvSpPr/>
          <p:nvPr/>
        </p:nvSpPr>
        <p:spPr>
          <a:xfrm>
            <a:off x="6291326" y="3655314"/>
            <a:ext cx="2104644" cy="208153"/>
          </a:xfrm>
          <a:prstGeom prst="rect">
            <a:avLst/>
          </a:prstGeom>
          <a:blipFill>
            <a:blip r:embed="rId15" cstate="print"/>
            <a:stretch>
              <a:fillRect/>
            </a:stretch>
          </a:blipFill>
        </p:spPr>
        <p:txBody>
          <a:bodyPr wrap="square" lIns="0" tIns="0" rIns="0" bIns="0" rtlCol="0"/>
          <a:lstStyle/>
          <a:p>
            <a:endParaRPr/>
          </a:p>
        </p:txBody>
      </p:sp>
      <p:sp>
        <p:nvSpPr>
          <p:cNvPr id="19" name="object 19"/>
          <p:cNvSpPr/>
          <p:nvPr/>
        </p:nvSpPr>
        <p:spPr>
          <a:xfrm>
            <a:off x="6291707" y="5357748"/>
            <a:ext cx="687450" cy="338480"/>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6289421" y="5807824"/>
            <a:ext cx="1137793" cy="206248"/>
          </a:xfrm>
          <a:prstGeom prst="rect">
            <a:avLst/>
          </a:prstGeom>
          <a:blipFill>
            <a:blip r:embed="rId17" cstate="print"/>
            <a:stretch>
              <a:fillRect/>
            </a:stretch>
          </a:blipFill>
        </p:spPr>
        <p:txBody>
          <a:bodyPr wrap="square" lIns="0" tIns="0" rIns="0" bIns="0" rtlCol="0"/>
          <a:lstStyle/>
          <a:p>
            <a:endParaRPr/>
          </a:p>
        </p:txBody>
      </p:sp>
      <p:sp>
        <p:nvSpPr>
          <p:cNvPr id="21" name="object 21"/>
          <p:cNvSpPr/>
          <p:nvPr/>
        </p:nvSpPr>
        <p:spPr>
          <a:xfrm>
            <a:off x="7458582" y="5807202"/>
            <a:ext cx="3218942" cy="209359"/>
          </a:xfrm>
          <a:prstGeom prst="rect">
            <a:avLst/>
          </a:prstGeom>
          <a:blipFill>
            <a:blip r:embed="rId18" cstate="print"/>
            <a:stretch>
              <a:fillRect/>
            </a:stretch>
          </a:blipFill>
        </p:spPr>
        <p:txBody>
          <a:bodyPr wrap="square" lIns="0" tIns="0" rIns="0" bIns="0" rtlCol="0"/>
          <a:lstStyle/>
          <a:p>
            <a:endParaRPr/>
          </a:p>
        </p:txBody>
      </p:sp>
      <p:sp>
        <p:nvSpPr>
          <p:cNvPr id="22" name="object 22"/>
          <p:cNvSpPr/>
          <p:nvPr/>
        </p:nvSpPr>
        <p:spPr>
          <a:xfrm>
            <a:off x="6289675" y="6037249"/>
            <a:ext cx="1043685" cy="207289"/>
          </a:xfrm>
          <a:prstGeom prst="rect">
            <a:avLst/>
          </a:prstGeom>
          <a:blipFill>
            <a:blip r:embed="rId19" cstate="print"/>
            <a:stretch>
              <a:fillRect/>
            </a:stretch>
          </a:blipFill>
        </p:spPr>
        <p:txBody>
          <a:bodyPr wrap="square" lIns="0" tIns="0" rIns="0" bIns="0" rtlCol="0"/>
          <a:lstStyle/>
          <a:p>
            <a:endParaRPr/>
          </a:p>
        </p:txBody>
      </p:sp>
      <p:sp>
        <p:nvSpPr>
          <p:cNvPr id="23" name="object 23"/>
          <p:cNvSpPr/>
          <p:nvPr/>
        </p:nvSpPr>
        <p:spPr>
          <a:xfrm>
            <a:off x="5387340" y="619220"/>
            <a:ext cx="661670" cy="417830"/>
          </a:xfrm>
          <a:custGeom>
            <a:avLst/>
            <a:gdLst/>
            <a:ahLst/>
            <a:cxnLst/>
            <a:rect l="l" t="t" r="r" b="b"/>
            <a:pathLst>
              <a:path w="661670" h="417830">
                <a:moveTo>
                  <a:pt x="324151" y="0"/>
                </a:moveTo>
                <a:lnTo>
                  <a:pt x="278511" y="5873"/>
                </a:lnTo>
                <a:lnTo>
                  <a:pt x="228899" y="20940"/>
                </a:lnTo>
                <a:lnTo>
                  <a:pt x="183452" y="41744"/>
                </a:lnTo>
                <a:lnTo>
                  <a:pt x="141634" y="67619"/>
                </a:lnTo>
                <a:lnTo>
                  <a:pt x="102913" y="97894"/>
                </a:lnTo>
                <a:lnTo>
                  <a:pt x="66756" y="131901"/>
                </a:lnTo>
                <a:lnTo>
                  <a:pt x="32629" y="168972"/>
                </a:lnTo>
                <a:lnTo>
                  <a:pt x="0" y="208438"/>
                </a:lnTo>
                <a:lnTo>
                  <a:pt x="34674" y="251860"/>
                </a:lnTo>
                <a:lnTo>
                  <a:pt x="71804" y="291673"/>
                </a:lnTo>
                <a:lnTo>
                  <a:pt x="111867" y="327530"/>
                </a:lnTo>
                <a:lnTo>
                  <a:pt x="155338" y="359083"/>
                </a:lnTo>
                <a:lnTo>
                  <a:pt x="202692" y="385984"/>
                </a:lnTo>
                <a:lnTo>
                  <a:pt x="250899" y="405359"/>
                </a:lnTo>
                <a:lnTo>
                  <a:pt x="299459" y="415926"/>
                </a:lnTo>
                <a:lnTo>
                  <a:pt x="348301" y="417440"/>
                </a:lnTo>
                <a:lnTo>
                  <a:pt x="397349" y="409657"/>
                </a:lnTo>
                <a:lnTo>
                  <a:pt x="446532" y="392334"/>
                </a:lnTo>
                <a:lnTo>
                  <a:pt x="495339" y="366617"/>
                </a:lnTo>
                <a:lnTo>
                  <a:pt x="540087" y="335981"/>
                </a:lnTo>
                <a:lnTo>
                  <a:pt x="581195" y="300931"/>
                </a:lnTo>
                <a:lnTo>
                  <a:pt x="619085" y="261973"/>
                </a:lnTo>
                <a:lnTo>
                  <a:pt x="654176" y="219614"/>
                </a:lnTo>
                <a:lnTo>
                  <a:pt x="661415" y="208184"/>
                </a:lnTo>
                <a:lnTo>
                  <a:pt x="626494" y="164709"/>
                </a:lnTo>
                <a:lnTo>
                  <a:pt x="588908" y="124671"/>
                </a:lnTo>
                <a:lnTo>
                  <a:pt x="548158" y="88553"/>
                </a:lnTo>
                <a:lnTo>
                  <a:pt x="503744" y="56837"/>
                </a:lnTo>
                <a:lnTo>
                  <a:pt x="455168" y="30003"/>
                </a:lnTo>
                <a:lnTo>
                  <a:pt x="412527" y="13017"/>
                </a:lnTo>
                <a:lnTo>
                  <a:pt x="368839" y="2698"/>
                </a:lnTo>
                <a:lnTo>
                  <a:pt x="324151" y="0"/>
                </a:lnTo>
                <a:close/>
              </a:path>
            </a:pathLst>
          </a:custGeom>
          <a:solidFill>
            <a:srgbClr val="FFFFFF"/>
          </a:solidFill>
        </p:spPr>
        <p:txBody>
          <a:bodyPr wrap="square" lIns="0" tIns="0" rIns="0" bIns="0" rtlCol="0"/>
          <a:lstStyle/>
          <a:p>
            <a:endParaRPr/>
          </a:p>
        </p:txBody>
      </p:sp>
      <p:sp>
        <p:nvSpPr>
          <p:cNvPr id="24" name="object 24"/>
          <p:cNvSpPr/>
          <p:nvPr/>
        </p:nvSpPr>
        <p:spPr>
          <a:xfrm>
            <a:off x="5438473" y="1761467"/>
            <a:ext cx="579755" cy="506730"/>
          </a:xfrm>
          <a:custGeom>
            <a:avLst/>
            <a:gdLst/>
            <a:ahLst/>
            <a:cxnLst/>
            <a:rect l="l" t="t" r="r" b="b"/>
            <a:pathLst>
              <a:path w="579754" h="506730">
                <a:moveTo>
                  <a:pt x="314782" y="0"/>
                </a:moveTo>
                <a:lnTo>
                  <a:pt x="265728" y="65"/>
                </a:lnTo>
                <a:lnTo>
                  <a:pt x="216650" y="2602"/>
                </a:lnTo>
                <a:lnTo>
                  <a:pt x="167545" y="7557"/>
                </a:lnTo>
                <a:lnTo>
                  <a:pt x="118411" y="14881"/>
                </a:lnTo>
                <a:lnTo>
                  <a:pt x="73822" y="31252"/>
                </a:lnTo>
                <a:lnTo>
                  <a:pt x="40687" y="59839"/>
                </a:lnTo>
                <a:lnTo>
                  <a:pt x="18506" y="96427"/>
                </a:lnTo>
                <a:lnTo>
                  <a:pt x="6778" y="136801"/>
                </a:lnTo>
                <a:lnTo>
                  <a:pt x="0" y="212731"/>
                </a:lnTo>
                <a:lnTo>
                  <a:pt x="1331" y="253691"/>
                </a:lnTo>
                <a:lnTo>
                  <a:pt x="7032" y="295424"/>
                </a:lnTo>
                <a:lnTo>
                  <a:pt x="23032" y="341321"/>
                </a:lnTo>
                <a:lnTo>
                  <a:pt x="49212" y="376371"/>
                </a:lnTo>
                <a:lnTo>
                  <a:pt x="85988" y="400634"/>
                </a:lnTo>
                <a:lnTo>
                  <a:pt x="133778" y="414169"/>
                </a:lnTo>
                <a:lnTo>
                  <a:pt x="175053" y="420519"/>
                </a:lnTo>
                <a:lnTo>
                  <a:pt x="165530" y="446473"/>
                </a:lnTo>
                <a:lnTo>
                  <a:pt x="148589" y="473748"/>
                </a:lnTo>
                <a:lnTo>
                  <a:pt x="132816" y="495904"/>
                </a:lnTo>
                <a:lnTo>
                  <a:pt x="126793" y="506498"/>
                </a:lnTo>
                <a:lnTo>
                  <a:pt x="166481" y="499021"/>
                </a:lnTo>
                <a:lnTo>
                  <a:pt x="224837" y="480971"/>
                </a:lnTo>
                <a:lnTo>
                  <a:pt x="266922" y="456762"/>
                </a:lnTo>
                <a:lnTo>
                  <a:pt x="283327" y="443877"/>
                </a:lnTo>
                <a:lnTo>
                  <a:pt x="300910" y="431314"/>
                </a:lnTo>
                <a:lnTo>
                  <a:pt x="306244" y="427758"/>
                </a:lnTo>
                <a:lnTo>
                  <a:pt x="312975" y="426234"/>
                </a:lnTo>
                <a:lnTo>
                  <a:pt x="421677" y="415384"/>
                </a:lnTo>
                <a:lnTo>
                  <a:pt x="455723" y="411629"/>
                </a:lnTo>
                <a:lnTo>
                  <a:pt x="501890" y="397302"/>
                </a:lnTo>
                <a:lnTo>
                  <a:pt x="536543" y="370164"/>
                </a:lnTo>
                <a:lnTo>
                  <a:pt x="559933" y="334548"/>
                </a:lnTo>
                <a:lnTo>
                  <a:pt x="572309" y="294789"/>
                </a:lnTo>
                <a:lnTo>
                  <a:pt x="577844" y="252935"/>
                </a:lnTo>
                <a:lnTo>
                  <a:pt x="579723" y="211033"/>
                </a:lnTo>
                <a:lnTo>
                  <a:pt x="577578" y="169131"/>
                </a:lnTo>
                <a:lnTo>
                  <a:pt x="571039" y="127276"/>
                </a:lnTo>
                <a:lnTo>
                  <a:pt x="557474" y="86037"/>
                </a:lnTo>
                <a:lnTo>
                  <a:pt x="535098" y="53013"/>
                </a:lnTo>
                <a:lnTo>
                  <a:pt x="503388" y="29085"/>
                </a:lnTo>
                <a:lnTo>
                  <a:pt x="461819" y="15135"/>
                </a:lnTo>
                <a:lnTo>
                  <a:pt x="412825" y="7483"/>
                </a:lnTo>
                <a:lnTo>
                  <a:pt x="363814" y="2455"/>
                </a:lnTo>
                <a:lnTo>
                  <a:pt x="314782" y="0"/>
                </a:lnTo>
                <a:close/>
              </a:path>
            </a:pathLst>
          </a:custGeom>
          <a:solidFill>
            <a:srgbClr val="FFFFFF"/>
          </a:solidFill>
        </p:spPr>
        <p:txBody>
          <a:bodyPr wrap="square" lIns="0" tIns="0" rIns="0" bIns="0" rtlCol="0"/>
          <a:lstStyle/>
          <a:p>
            <a:endParaRPr/>
          </a:p>
        </p:txBody>
      </p:sp>
      <p:sp>
        <p:nvSpPr>
          <p:cNvPr id="25" name="object 25"/>
          <p:cNvSpPr/>
          <p:nvPr/>
        </p:nvSpPr>
        <p:spPr>
          <a:xfrm>
            <a:off x="5498591" y="2977895"/>
            <a:ext cx="421005" cy="518159"/>
          </a:xfrm>
          <a:custGeom>
            <a:avLst/>
            <a:gdLst/>
            <a:ahLst/>
            <a:cxnLst/>
            <a:rect l="l" t="t" r="r" b="b"/>
            <a:pathLst>
              <a:path w="421004" h="518160">
                <a:moveTo>
                  <a:pt x="228473" y="0"/>
                </a:moveTo>
                <a:lnTo>
                  <a:pt x="184438" y="5071"/>
                </a:lnTo>
                <a:lnTo>
                  <a:pt x="144003" y="19515"/>
                </a:lnTo>
                <a:lnTo>
                  <a:pt x="108324" y="42177"/>
                </a:lnTo>
                <a:lnTo>
                  <a:pt x="78559" y="71901"/>
                </a:lnTo>
                <a:lnTo>
                  <a:pt x="55865" y="107533"/>
                </a:lnTo>
                <a:lnTo>
                  <a:pt x="41400" y="147916"/>
                </a:lnTo>
                <a:lnTo>
                  <a:pt x="36322" y="191896"/>
                </a:lnTo>
                <a:lnTo>
                  <a:pt x="41775" y="237474"/>
                </a:lnTo>
                <a:lnTo>
                  <a:pt x="57275" y="279151"/>
                </a:lnTo>
                <a:lnTo>
                  <a:pt x="81529" y="315615"/>
                </a:lnTo>
                <a:lnTo>
                  <a:pt x="113245" y="345556"/>
                </a:lnTo>
                <a:lnTo>
                  <a:pt x="151130" y="367664"/>
                </a:lnTo>
                <a:lnTo>
                  <a:pt x="144873" y="376064"/>
                </a:lnTo>
                <a:lnTo>
                  <a:pt x="114173" y="402336"/>
                </a:lnTo>
                <a:lnTo>
                  <a:pt x="66897" y="425640"/>
                </a:lnTo>
                <a:lnTo>
                  <a:pt x="42128" y="435197"/>
                </a:lnTo>
                <a:lnTo>
                  <a:pt x="17525" y="445134"/>
                </a:lnTo>
                <a:lnTo>
                  <a:pt x="12065" y="447420"/>
                </a:lnTo>
                <a:lnTo>
                  <a:pt x="3683" y="451103"/>
                </a:lnTo>
                <a:lnTo>
                  <a:pt x="3302" y="455040"/>
                </a:lnTo>
                <a:lnTo>
                  <a:pt x="1928" y="468641"/>
                </a:lnTo>
                <a:lnTo>
                  <a:pt x="1079" y="482314"/>
                </a:lnTo>
                <a:lnTo>
                  <a:pt x="515" y="495938"/>
                </a:lnTo>
                <a:lnTo>
                  <a:pt x="0" y="509396"/>
                </a:lnTo>
                <a:lnTo>
                  <a:pt x="3937" y="510793"/>
                </a:lnTo>
                <a:lnTo>
                  <a:pt x="5842" y="511682"/>
                </a:lnTo>
                <a:lnTo>
                  <a:pt x="7874" y="511937"/>
                </a:lnTo>
                <a:lnTo>
                  <a:pt x="61595" y="517579"/>
                </a:lnTo>
                <a:lnTo>
                  <a:pt x="113334" y="514621"/>
                </a:lnTo>
                <a:lnTo>
                  <a:pt x="163093" y="503634"/>
                </a:lnTo>
                <a:lnTo>
                  <a:pt x="210870" y="485191"/>
                </a:lnTo>
                <a:lnTo>
                  <a:pt x="256667" y="459866"/>
                </a:lnTo>
                <a:lnTo>
                  <a:pt x="290182" y="436705"/>
                </a:lnTo>
                <a:lnTo>
                  <a:pt x="323106" y="409263"/>
                </a:lnTo>
                <a:lnTo>
                  <a:pt x="353775" y="377084"/>
                </a:lnTo>
                <a:lnTo>
                  <a:pt x="380525" y="339713"/>
                </a:lnTo>
                <a:lnTo>
                  <a:pt x="401693" y="296696"/>
                </a:lnTo>
                <a:lnTo>
                  <a:pt x="415613" y="247575"/>
                </a:lnTo>
                <a:lnTo>
                  <a:pt x="420624" y="191896"/>
                </a:lnTo>
                <a:lnTo>
                  <a:pt x="415545" y="147916"/>
                </a:lnTo>
                <a:lnTo>
                  <a:pt x="401080" y="107533"/>
                </a:lnTo>
                <a:lnTo>
                  <a:pt x="378386" y="71901"/>
                </a:lnTo>
                <a:lnTo>
                  <a:pt x="348621" y="42177"/>
                </a:lnTo>
                <a:lnTo>
                  <a:pt x="312942" y="19515"/>
                </a:lnTo>
                <a:lnTo>
                  <a:pt x="272507" y="5071"/>
                </a:lnTo>
                <a:lnTo>
                  <a:pt x="228473" y="0"/>
                </a:lnTo>
                <a:close/>
              </a:path>
            </a:pathLst>
          </a:custGeom>
          <a:solidFill>
            <a:srgbClr val="FFFFFF"/>
          </a:solidFill>
        </p:spPr>
        <p:txBody>
          <a:bodyPr wrap="square" lIns="0" tIns="0" rIns="0" bIns="0" rtlCol="0"/>
          <a:lstStyle/>
          <a:p>
            <a:endParaRPr/>
          </a:p>
        </p:txBody>
      </p:sp>
      <p:sp>
        <p:nvSpPr>
          <p:cNvPr id="26" name="object 26"/>
          <p:cNvSpPr/>
          <p:nvPr/>
        </p:nvSpPr>
        <p:spPr>
          <a:xfrm>
            <a:off x="5463540" y="4126991"/>
            <a:ext cx="527685" cy="525780"/>
          </a:xfrm>
          <a:custGeom>
            <a:avLst/>
            <a:gdLst/>
            <a:ahLst/>
            <a:cxnLst/>
            <a:rect l="l" t="t" r="r" b="b"/>
            <a:pathLst>
              <a:path w="527685" h="525779">
                <a:moveTo>
                  <a:pt x="376936" y="449325"/>
                </a:moveTo>
                <a:lnTo>
                  <a:pt x="150749" y="449325"/>
                </a:lnTo>
                <a:lnTo>
                  <a:pt x="164776" y="457162"/>
                </a:lnTo>
                <a:lnTo>
                  <a:pt x="179530" y="463915"/>
                </a:lnTo>
                <a:lnTo>
                  <a:pt x="194879" y="469596"/>
                </a:lnTo>
                <a:lnTo>
                  <a:pt x="210693" y="474217"/>
                </a:lnTo>
                <a:lnTo>
                  <a:pt x="210693" y="525779"/>
                </a:lnTo>
                <a:lnTo>
                  <a:pt x="315722" y="525779"/>
                </a:lnTo>
                <a:lnTo>
                  <a:pt x="315722" y="474471"/>
                </a:lnTo>
                <a:lnTo>
                  <a:pt x="331894" y="469971"/>
                </a:lnTo>
                <a:lnTo>
                  <a:pt x="347472" y="464184"/>
                </a:lnTo>
                <a:lnTo>
                  <a:pt x="362477" y="457255"/>
                </a:lnTo>
                <a:lnTo>
                  <a:pt x="376936" y="449325"/>
                </a:lnTo>
                <a:close/>
              </a:path>
              <a:path w="527685" h="525779">
                <a:moveTo>
                  <a:pt x="447389" y="449325"/>
                </a:moveTo>
                <a:lnTo>
                  <a:pt x="376936" y="449325"/>
                </a:lnTo>
                <a:lnTo>
                  <a:pt x="385232" y="458489"/>
                </a:lnTo>
                <a:lnTo>
                  <a:pt x="410718" y="486028"/>
                </a:lnTo>
                <a:lnTo>
                  <a:pt x="447389" y="449325"/>
                </a:lnTo>
                <a:close/>
              </a:path>
              <a:path w="527685" h="525779">
                <a:moveTo>
                  <a:pt x="527304" y="210438"/>
                </a:moveTo>
                <a:lnTo>
                  <a:pt x="0" y="210438"/>
                </a:lnTo>
                <a:lnTo>
                  <a:pt x="0" y="315086"/>
                </a:lnTo>
                <a:lnTo>
                  <a:pt x="51435" y="315086"/>
                </a:lnTo>
                <a:lnTo>
                  <a:pt x="56098" y="331033"/>
                </a:lnTo>
                <a:lnTo>
                  <a:pt x="61880" y="346455"/>
                </a:lnTo>
                <a:lnTo>
                  <a:pt x="68758" y="361307"/>
                </a:lnTo>
                <a:lnTo>
                  <a:pt x="76708" y="375538"/>
                </a:lnTo>
                <a:lnTo>
                  <a:pt x="38988" y="408558"/>
                </a:lnTo>
                <a:lnTo>
                  <a:pt x="116332" y="485774"/>
                </a:lnTo>
                <a:lnTo>
                  <a:pt x="124835" y="476597"/>
                </a:lnTo>
                <a:lnTo>
                  <a:pt x="133492" y="467407"/>
                </a:lnTo>
                <a:lnTo>
                  <a:pt x="143252" y="457162"/>
                </a:lnTo>
                <a:lnTo>
                  <a:pt x="150749" y="449325"/>
                </a:lnTo>
                <a:lnTo>
                  <a:pt x="447389" y="449325"/>
                </a:lnTo>
                <a:lnTo>
                  <a:pt x="486537" y="410209"/>
                </a:lnTo>
                <a:lnTo>
                  <a:pt x="468391" y="393176"/>
                </a:lnTo>
                <a:lnTo>
                  <a:pt x="450342" y="376427"/>
                </a:lnTo>
                <a:lnTo>
                  <a:pt x="458277" y="362192"/>
                </a:lnTo>
                <a:lnTo>
                  <a:pt x="465248" y="347313"/>
                </a:lnTo>
                <a:lnTo>
                  <a:pt x="471148" y="331815"/>
                </a:lnTo>
                <a:lnTo>
                  <a:pt x="475869" y="315721"/>
                </a:lnTo>
                <a:lnTo>
                  <a:pt x="527304" y="315721"/>
                </a:lnTo>
                <a:lnTo>
                  <a:pt x="527304" y="210438"/>
                </a:lnTo>
                <a:close/>
              </a:path>
              <a:path w="527685" h="525779">
                <a:moveTo>
                  <a:pt x="116839" y="40004"/>
                </a:moveTo>
                <a:lnTo>
                  <a:pt x="39877" y="116204"/>
                </a:lnTo>
                <a:lnTo>
                  <a:pt x="48914" y="124702"/>
                </a:lnTo>
                <a:lnTo>
                  <a:pt x="76454" y="150240"/>
                </a:lnTo>
                <a:lnTo>
                  <a:pt x="68544" y="164433"/>
                </a:lnTo>
                <a:lnTo>
                  <a:pt x="61753" y="179196"/>
                </a:lnTo>
                <a:lnTo>
                  <a:pt x="56058" y="194532"/>
                </a:lnTo>
                <a:lnTo>
                  <a:pt x="51435" y="210438"/>
                </a:lnTo>
                <a:lnTo>
                  <a:pt x="475869" y="210438"/>
                </a:lnTo>
                <a:lnTo>
                  <a:pt x="471358" y="194702"/>
                </a:lnTo>
                <a:lnTo>
                  <a:pt x="465693" y="179514"/>
                </a:lnTo>
                <a:lnTo>
                  <a:pt x="458956" y="164897"/>
                </a:lnTo>
                <a:lnTo>
                  <a:pt x="451231" y="150875"/>
                </a:lnTo>
                <a:lnTo>
                  <a:pt x="469185" y="133857"/>
                </a:lnTo>
                <a:lnTo>
                  <a:pt x="487425" y="116839"/>
                </a:lnTo>
                <a:lnTo>
                  <a:pt x="446905" y="76453"/>
                </a:lnTo>
                <a:lnTo>
                  <a:pt x="150749" y="76453"/>
                </a:lnTo>
                <a:lnTo>
                  <a:pt x="125245" y="49182"/>
                </a:lnTo>
                <a:lnTo>
                  <a:pt x="116839" y="40004"/>
                </a:lnTo>
                <a:close/>
              </a:path>
              <a:path w="527685" h="525779">
                <a:moveTo>
                  <a:pt x="316357" y="0"/>
                </a:moveTo>
                <a:lnTo>
                  <a:pt x="210693" y="0"/>
                </a:lnTo>
                <a:lnTo>
                  <a:pt x="210693" y="51561"/>
                </a:lnTo>
                <a:lnTo>
                  <a:pt x="194879" y="56219"/>
                </a:lnTo>
                <a:lnTo>
                  <a:pt x="179530" y="61960"/>
                </a:lnTo>
                <a:lnTo>
                  <a:pt x="164776" y="68724"/>
                </a:lnTo>
                <a:lnTo>
                  <a:pt x="150749" y="76453"/>
                </a:lnTo>
                <a:lnTo>
                  <a:pt x="377189" y="76453"/>
                </a:lnTo>
                <a:lnTo>
                  <a:pt x="362898" y="68524"/>
                </a:lnTo>
                <a:lnTo>
                  <a:pt x="347916" y="61594"/>
                </a:lnTo>
                <a:lnTo>
                  <a:pt x="332362" y="55808"/>
                </a:lnTo>
                <a:lnTo>
                  <a:pt x="316357" y="51307"/>
                </a:lnTo>
                <a:lnTo>
                  <a:pt x="316357" y="0"/>
                </a:lnTo>
                <a:close/>
              </a:path>
              <a:path w="527685" h="525779">
                <a:moveTo>
                  <a:pt x="410972" y="40639"/>
                </a:moveTo>
                <a:lnTo>
                  <a:pt x="402675" y="49557"/>
                </a:lnTo>
                <a:lnTo>
                  <a:pt x="394223" y="58546"/>
                </a:lnTo>
                <a:lnTo>
                  <a:pt x="377189" y="76453"/>
                </a:lnTo>
                <a:lnTo>
                  <a:pt x="446905" y="76453"/>
                </a:lnTo>
                <a:lnTo>
                  <a:pt x="410972" y="40639"/>
                </a:lnTo>
                <a:close/>
              </a:path>
            </a:pathLst>
          </a:custGeom>
          <a:solidFill>
            <a:srgbClr val="FFFFFF"/>
          </a:solidFill>
        </p:spPr>
        <p:txBody>
          <a:bodyPr wrap="square" lIns="0" tIns="0" rIns="0" bIns="0" rtlCol="0"/>
          <a:lstStyle/>
          <a:p>
            <a:endParaRPr/>
          </a:p>
        </p:txBody>
      </p:sp>
      <p:sp>
        <p:nvSpPr>
          <p:cNvPr id="27" name="object 27"/>
          <p:cNvSpPr/>
          <p:nvPr/>
        </p:nvSpPr>
        <p:spPr>
          <a:xfrm>
            <a:off x="5562600" y="5362955"/>
            <a:ext cx="426720" cy="426720"/>
          </a:xfrm>
          <a:custGeom>
            <a:avLst/>
            <a:gdLst/>
            <a:ahLst/>
            <a:cxnLst/>
            <a:rect l="l" t="t" r="r" b="b"/>
            <a:pathLst>
              <a:path w="426720" h="426720">
                <a:moveTo>
                  <a:pt x="213360" y="0"/>
                </a:moveTo>
                <a:lnTo>
                  <a:pt x="164432" y="5633"/>
                </a:lnTo>
                <a:lnTo>
                  <a:pt x="119520" y="21682"/>
                </a:lnTo>
                <a:lnTo>
                  <a:pt x="79905" y="46866"/>
                </a:lnTo>
                <a:lnTo>
                  <a:pt x="46866" y="79905"/>
                </a:lnTo>
                <a:lnTo>
                  <a:pt x="21682" y="119520"/>
                </a:lnTo>
                <a:lnTo>
                  <a:pt x="5633" y="164432"/>
                </a:lnTo>
                <a:lnTo>
                  <a:pt x="0" y="213360"/>
                </a:lnTo>
                <a:lnTo>
                  <a:pt x="5633" y="262279"/>
                </a:lnTo>
                <a:lnTo>
                  <a:pt x="21682" y="307188"/>
                </a:lnTo>
                <a:lnTo>
                  <a:pt x="46866" y="346803"/>
                </a:lnTo>
                <a:lnTo>
                  <a:pt x="79905" y="379845"/>
                </a:lnTo>
                <a:lnTo>
                  <a:pt x="119520" y="405032"/>
                </a:lnTo>
                <a:lnTo>
                  <a:pt x="164432" y="421084"/>
                </a:lnTo>
                <a:lnTo>
                  <a:pt x="213360" y="426720"/>
                </a:lnTo>
                <a:lnTo>
                  <a:pt x="262287" y="421084"/>
                </a:lnTo>
                <a:lnTo>
                  <a:pt x="307199" y="405032"/>
                </a:lnTo>
                <a:lnTo>
                  <a:pt x="346814" y="379845"/>
                </a:lnTo>
                <a:lnTo>
                  <a:pt x="379853" y="346803"/>
                </a:lnTo>
                <a:lnTo>
                  <a:pt x="405037" y="307188"/>
                </a:lnTo>
                <a:lnTo>
                  <a:pt x="421086" y="262279"/>
                </a:lnTo>
                <a:lnTo>
                  <a:pt x="426720" y="213360"/>
                </a:lnTo>
                <a:lnTo>
                  <a:pt x="421086" y="164432"/>
                </a:lnTo>
                <a:lnTo>
                  <a:pt x="405037" y="119520"/>
                </a:lnTo>
                <a:lnTo>
                  <a:pt x="379853" y="79905"/>
                </a:lnTo>
                <a:lnTo>
                  <a:pt x="346814" y="46866"/>
                </a:lnTo>
                <a:lnTo>
                  <a:pt x="307199" y="21682"/>
                </a:lnTo>
                <a:lnTo>
                  <a:pt x="262287" y="5633"/>
                </a:lnTo>
                <a:lnTo>
                  <a:pt x="213360" y="0"/>
                </a:lnTo>
                <a:close/>
              </a:path>
            </a:pathLst>
          </a:custGeom>
          <a:solidFill>
            <a:srgbClr val="FFFFFF"/>
          </a:solidFill>
        </p:spPr>
        <p:txBody>
          <a:bodyPr wrap="square" lIns="0" tIns="0" rIns="0" bIns="0" rtlCol="0"/>
          <a:lstStyle/>
          <a:p>
            <a:endParaRPr/>
          </a:p>
        </p:txBody>
      </p:sp>
      <p:sp>
        <p:nvSpPr>
          <p:cNvPr id="28" name="object 28"/>
          <p:cNvSpPr/>
          <p:nvPr/>
        </p:nvSpPr>
        <p:spPr>
          <a:xfrm>
            <a:off x="5456364" y="5711952"/>
            <a:ext cx="174815" cy="174850"/>
          </a:xfrm>
          <a:prstGeom prst="rect">
            <a:avLst/>
          </a:prstGeom>
          <a:blipFill>
            <a:blip r:embed="rId20" cstate="print"/>
            <a:stretch>
              <a:fillRect/>
            </a:stretch>
          </a:blipFill>
        </p:spPr>
        <p:txBody>
          <a:bodyPr wrap="square" lIns="0" tIns="0" rIns="0" bIns="0" rtlCol="0"/>
          <a:lstStyle/>
          <a:p>
            <a:endParaRPr/>
          </a:p>
        </p:txBody>
      </p:sp>
      <p:sp>
        <p:nvSpPr>
          <p:cNvPr id="29" name="object 29"/>
          <p:cNvSpPr/>
          <p:nvPr/>
        </p:nvSpPr>
        <p:spPr>
          <a:xfrm>
            <a:off x="0" y="3729227"/>
            <a:ext cx="4741164" cy="3128772"/>
          </a:xfrm>
          <a:prstGeom prst="rect">
            <a:avLst/>
          </a:prstGeom>
          <a:blipFill>
            <a:blip r:embed="rId21"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751832" y="1522"/>
            <a:ext cx="7438644" cy="685495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744211" y="1523"/>
            <a:ext cx="7438644" cy="685495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751832" y="1523"/>
            <a:ext cx="7439025" cy="6855459"/>
          </a:xfrm>
          <a:custGeom>
            <a:avLst/>
            <a:gdLst/>
            <a:ahLst/>
            <a:cxnLst/>
            <a:rect l="l" t="t" r="r" b="b"/>
            <a:pathLst>
              <a:path w="7439025" h="6855459">
                <a:moveTo>
                  <a:pt x="0" y="6854952"/>
                </a:moveTo>
                <a:lnTo>
                  <a:pt x="7438644" y="6854952"/>
                </a:lnTo>
                <a:lnTo>
                  <a:pt x="7438644" y="0"/>
                </a:lnTo>
                <a:lnTo>
                  <a:pt x="0" y="0"/>
                </a:lnTo>
                <a:lnTo>
                  <a:pt x="0" y="6854952"/>
                </a:lnTo>
                <a:close/>
              </a:path>
            </a:pathLst>
          </a:custGeom>
          <a:solidFill>
            <a:srgbClr val="00B193">
              <a:alpha val="85096"/>
            </a:srgbClr>
          </a:solidFill>
        </p:spPr>
        <p:txBody>
          <a:bodyPr wrap="square" lIns="0" tIns="0" rIns="0" bIns="0" rtlCol="0"/>
          <a:lstStyle/>
          <a:p>
            <a:endParaRPr/>
          </a:p>
        </p:txBody>
      </p:sp>
      <p:sp>
        <p:nvSpPr>
          <p:cNvPr id="5" name="object 5"/>
          <p:cNvSpPr txBox="1"/>
          <p:nvPr/>
        </p:nvSpPr>
        <p:spPr>
          <a:xfrm>
            <a:off x="364337" y="352653"/>
            <a:ext cx="4207510" cy="2543810"/>
          </a:xfrm>
          <a:prstGeom prst="rect">
            <a:avLst/>
          </a:prstGeom>
        </p:spPr>
        <p:txBody>
          <a:bodyPr vert="horz" wrap="square" lIns="0" tIns="131445" rIns="0" bIns="0" rtlCol="0">
            <a:spAutoFit/>
          </a:bodyPr>
          <a:lstStyle/>
          <a:p>
            <a:pPr marL="12700">
              <a:lnSpc>
                <a:spcPct val="100000"/>
              </a:lnSpc>
              <a:spcBef>
                <a:spcPts val="1035"/>
              </a:spcBef>
            </a:pPr>
            <a:r>
              <a:rPr sz="4700" dirty="0">
                <a:solidFill>
                  <a:srgbClr val="00B193"/>
                </a:solidFill>
                <a:latin typeface="Microsoft YaHei"/>
                <a:cs typeface="Microsoft YaHei"/>
              </a:rPr>
              <a:t>微软</a:t>
            </a:r>
            <a:endParaRPr sz="4700">
              <a:latin typeface="Microsoft YaHei"/>
              <a:cs typeface="Microsoft YaHei"/>
            </a:endParaRPr>
          </a:p>
          <a:p>
            <a:pPr marL="12700">
              <a:lnSpc>
                <a:spcPct val="100000"/>
              </a:lnSpc>
              <a:spcBef>
                <a:spcPts val="940"/>
              </a:spcBef>
            </a:pPr>
            <a:r>
              <a:rPr sz="4700" dirty="0">
                <a:solidFill>
                  <a:srgbClr val="00B193"/>
                </a:solidFill>
                <a:latin typeface="Microsoft YaHei"/>
                <a:cs typeface="Microsoft YaHei"/>
              </a:rPr>
              <a:t>认知服务</a:t>
            </a:r>
            <a:endParaRPr sz="4700">
              <a:latin typeface="Microsoft YaHei"/>
              <a:cs typeface="Microsoft YaHei"/>
            </a:endParaRPr>
          </a:p>
          <a:p>
            <a:pPr marL="12700">
              <a:lnSpc>
                <a:spcPts val="2680"/>
              </a:lnSpc>
              <a:spcBef>
                <a:spcPts val="1305"/>
              </a:spcBef>
            </a:pPr>
            <a:r>
              <a:rPr sz="2350" dirty="0">
                <a:solidFill>
                  <a:srgbClr val="404040"/>
                </a:solidFill>
                <a:latin typeface="Microsoft YaHei"/>
                <a:cs typeface="Microsoft YaHei"/>
              </a:rPr>
              <a:t>利用世界领先的人工智能技术，</a:t>
            </a:r>
            <a:endParaRPr sz="2350">
              <a:latin typeface="Microsoft YaHei"/>
              <a:cs typeface="Microsoft YaHei"/>
            </a:endParaRPr>
          </a:p>
          <a:p>
            <a:pPr marL="12700">
              <a:lnSpc>
                <a:spcPts val="2680"/>
              </a:lnSpc>
            </a:pPr>
            <a:r>
              <a:rPr sz="2350" spc="-5" dirty="0">
                <a:solidFill>
                  <a:srgbClr val="404040"/>
                </a:solidFill>
                <a:latin typeface="Microsoft YaHei"/>
                <a:cs typeface="Microsoft YaHei"/>
              </a:rPr>
              <a:t>让您的应用更具人性化</a:t>
            </a:r>
            <a:endParaRPr sz="2350">
              <a:latin typeface="Microsoft YaHei"/>
              <a:cs typeface="Microsoft YaHei"/>
            </a:endParaRPr>
          </a:p>
        </p:txBody>
      </p:sp>
      <p:sp>
        <p:nvSpPr>
          <p:cNvPr id="6" name="object 6"/>
          <p:cNvSpPr/>
          <p:nvPr/>
        </p:nvSpPr>
        <p:spPr>
          <a:xfrm>
            <a:off x="0" y="3729227"/>
            <a:ext cx="4741164" cy="312877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183121" y="990980"/>
            <a:ext cx="699770" cy="34886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81978" y="1450594"/>
            <a:ext cx="1075054" cy="21259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335139" y="1467230"/>
            <a:ext cx="15638" cy="216408"/>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431658" y="1451863"/>
            <a:ext cx="1279652" cy="210312"/>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799703" y="1467230"/>
            <a:ext cx="15638" cy="216408"/>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8896222" y="1455927"/>
            <a:ext cx="428117" cy="206248"/>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9401682" y="1467230"/>
            <a:ext cx="15637" cy="216408"/>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9497568" y="1453514"/>
            <a:ext cx="429259" cy="209931"/>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6184138" y="2035175"/>
            <a:ext cx="695960" cy="343280"/>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6198489" y="2517648"/>
            <a:ext cx="387095" cy="209041"/>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6666610" y="2494407"/>
            <a:ext cx="424180" cy="209168"/>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7172070" y="2510282"/>
            <a:ext cx="15638" cy="216408"/>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7264272" y="2494407"/>
            <a:ext cx="1282446" cy="210819"/>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8636634" y="2510282"/>
            <a:ext cx="15638" cy="216408"/>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8733155" y="2494407"/>
            <a:ext cx="846836" cy="210438"/>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6180328" y="4458334"/>
            <a:ext cx="707390" cy="342519"/>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6183376" y="4916551"/>
            <a:ext cx="860171" cy="20942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7118731" y="4932045"/>
            <a:ext cx="15638" cy="216407"/>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7215631" y="4916551"/>
            <a:ext cx="1291717" cy="211074"/>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8584818" y="4932045"/>
            <a:ext cx="2269998" cy="216407"/>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196710" y="5165216"/>
            <a:ext cx="15638" cy="216407"/>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6292722" y="5150358"/>
            <a:ext cx="424052" cy="209423"/>
          </a:xfrm>
          <a:prstGeom prst="rect">
            <a:avLst/>
          </a:prstGeom>
          <a:blipFill>
            <a:blip r:embed="rId23" cstate="print"/>
            <a:stretch>
              <a:fillRect/>
            </a:stretch>
          </a:blipFill>
        </p:spPr>
        <p:txBody>
          <a:bodyPr wrap="square" lIns="0" tIns="0" rIns="0" bIns="0" rtlCol="0"/>
          <a:lstStyle/>
          <a:p>
            <a:endParaRPr/>
          </a:p>
        </p:txBody>
      </p:sp>
      <p:sp>
        <p:nvSpPr>
          <p:cNvPr id="29" name="object 29"/>
          <p:cNvSpPr/>
          <p:nvPr/>
        </p:nvSpPr>
        <p:spPr>
          <a:xfrm>
            <a:off x="6184138" y="3071495"/>
            <a:ext cx="696340" cy="344424"/>
          </a:xfrm>
          <a:prstGeom prst="rect">
            <a:avLst/>
          </a:prstGeom>
          <a:blipFill>
            <a:blip r:embed="rId24" cstate="print"/>
            <a:stretch>
              <a:fillRect/>
            </a:stretch>
          </a:blipFill>
        </p:spPr>
        <p:txBody>
          <a:bodyPr wrap="square" lIns="0" tIns="0" rIns="0" bIns="0" rtlCol="0"/>
          <a:lstStyle/>
          <a:p>
            <a:endParaRPr/>
          </a:p>
        </p:txBody>
      </p:sp>
      <p:sp>
        <p:nvSpPr>
          <p:cNvPr id="30" name="object 30"/>
          <p:cNvSpPr/>
          <p:nvPr/>
        </p:nvSpPr>
        <p:spPr>
          <a:xfrm>
            <a:off x="6198489" y="3553586"/>
            <a:ext cx="387095" cy="209169"/>
          </a:xfrm>
          <a:prstGeom prst="rect">
            <a:avLst/>
          </a:prstGeom>
          <a:blipFill>
            <a:blip r:embed="rId25" cstate="print"/>
            <a:stretch>
              <a:fillRect/>
            </a:stretch>
          </a:blipFill>
        </p:spPr>
        <p:txBody>
          <a:bodyPr wrap="square" lIns="0" tIns="0" rIns="0" bIns="0" rtlCol="0"/>
          <a:lstStyle/>
          <a:p>
            <a:endParaRPr/>
          </a:p>
        </p:txBody>
      </p:sp>
      <p:sp>
        <p:nvSpPr>
          <p:cNvPr id="31" name="object 31"/>
          <p:cNvSpPr/>
          <p:nvPr/>
        </p:nvSpPr>
        <p:spPr>
          <a:xfrm>
            <a:off x="6665086" y="3531615"/>
            <a:ext cx="851281" cy="210439"/>
          </a:xfrm>
          <a:prstGeom prst="rect">
            <a:avLst/>
          </a:prstGeom>
          <a:blipFill>
            <a:blip r:embed="rId26" cstate="print"/>
            <a:stretch>
              <a:fillRect/>
            </a:stretch>
          </a:blipFill>
        </p:spPr>
        <p:txBody>
          <a:bodyPr wrap="square" lIns="0" tIns="0" rIns="0" bIns="0" rtlCol="0"/>
          <a:lstStyle/>
          <a:p>
            <a:endParaRPr/>
          </a:p>
        </p:txBody>
      </p:sp>
      <p:sp>
        <p:nvSpPr>
          <p:cNvPr id="32" name="object 32"/>
          <p:cNvSpPr/>
          <p:nvPr/>
        </p:nvSpPr>
        <p:spPr>
          <a:xfrm>
            <a:off x="7603363" y="3546347"/>
            <a:ext cx="15638" cy="216407"/>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7722743" y="3530600"/>
            <a:ext cx="1701037" cy="209804"/>
          </a:xfrm>
          <a:prstGeom prst="rect">
            <a:avLst/>
          </a:prstGeom>
          <a:blipFill>
            <a:blip r:embed="rId27" cstate="print"/>
            <a:stretch>
              <a:fillRect/>
            </a:stretch>
          </a:blipFill>
        </p:spPr>
        <p:txBody>
          <a:bodyPr wrap="square" lIns="0" tIns="0" rIns="0" bIns="0" rtlCol="0"/>
          <a:lstStyle/>
          <a:p>
            <a:endParaRPr/>
          </a:p>
        </p:txBody>
      </p:sp>
      <p:sp>
        <p:nvSpPr>
          <p:cNvPr id="34" name="object 34"/>
          <p:cNvSpPr/>
          <p:nvPr/>
        </p:nvSpPr>
        <p:spPr>
          <a:xfrm>
            <a:off x="6198489" y="3779520"/>
            <a:ext cx="3241675" cy="216407"/>
          </a:xfrm>
          <a:prstGeom prst="rect">
            <a:avLst/>
          </a:prstGeom>
          <a:blipFill>
            <a:blip r:embed="rId28" cstate="print"/>
            <a:stretch>
              <a:fillRect/>
            </a:stretch>
          </a:blipFill>
        </p:spPr>
        <p:txBody>
          <a:bodyPr wrap="square" lIns="0" tIns="0" rIns="0" bIns="0" rtlCol="0"/>
          <a:lstStyle/>
          <a:p>
            <a:endParaRPr/>
          </a:p>
        </p:txBody>
      </p:sp>
      <p:sp>
        <p:nvSpPr>
          <p:cNvPr id="35" name="object 35"/>
          <p:cNvSpPr/>
          <p:nvPr/>
        </p:nvSpPr>
        <p:spPr>
          <a:xfrm>
            <a:off x="9518650" y="3769867"/>
            <a:ext cx="429132" cy="203326"/>
          </a:xfrm>
          <a:prstGeom prst="rect">
            <a:avLst/>
          </a:prstGeom>
          <a:blipFill>
            <a:blip r:embed="rId29" cstate="print"/>
            <a:stretch>
              <a:fillRect/>
            </a:stretch>
          </a:blipFill>
        </p:spPr>
        <p:txBody>
          <a:bodyPr wrap="square" lIns="0" tIns="0" rIns="0" bIns="0" rtlCol="0"/>
          <a:lstStyle/>
          <a:p>
            <a:endParaRPr/>
          </a:p>
        </p:txBody>
      </p:sp>
      <p:sp>
        <p:nvSpPr>
          <p:cNvPr id="36" name="object 36"/>
          <p:cNvSpPr/>
          <p:nvPr/>
        </p:nvSpPr>
        <p:spPr>
          <a:xfrm>
            <a:off x="10026522" y="3779520"/>
            <a:ext cx="521080" cy="216407"/>
          </a:xfrm>
          <a:prstGeom prst="rect">
            <a:avLst/>
          </a:prstGeom>
          <a:blipFill>
            <a:blip r:embed="rId30" cstate="print"/>
            <a:stretch>
              <a:fillRect/>
            </a:stretch>
          </a:blipFill>
        </p:spPr>
        <p:txBody>
          <a:bodyPr wrap="square" lIns="0" tIns="0" rIns="0" bIns="0" rtlCol="0"/>
          <a:lstStyle/>
          <a:p>
            <a:endParaRPr/>
          </a:p>
        </p:txBody>
      </p:sp>
      <p:sp>
        <p:nvSpPr>
          <p:cNvPr id="37" name="object 37"/>
          <p:cNvSpPr/>
          <p:nvPr/>
        </p:nvSpPr>
        <p:spPr>
          <a:xfrm>
            <a:off x="6198489" y="4019422"/>
            <a:ext cx="1567941" cy="211200"/>
          </a:xfrm>
          <a:prstGeom prst="rect">
            <a:avLst/>
          </a:prstGeom>
          <a:blipFill>
            <a:blip r:embed="rId31" cstate="print"/>
            <a:stretch>
              <a:fillRect/>
            </a:stretch>
          </a:blipFill>
        </p:spPr>
        <p:txBody>
          <a:bodyPr wrap="square" lIns="0" tIns="0" rIns="0" bIns="0" rtlCol="0"/>
          <a:lstStyle/>
          <a:p>
            <a:endParaRPr/>
          </a:p>
        </p:txBody>
      </p:sp>
      <p:sp>
        <p:nvSpPr>
          <p:cNvPr id="38" name="object 38"/>
          <p:cNvSpPr/>
          <p:nvPr/>
        </p:nvSpPr>
        <p:spPr>
          <a:xfrm>
            <a:off x="6183376" y="5614428"/>
            <a:ext cx="699516" cy="344347"/>
          </a:xfrm>
          <a:prstGeom prst="rect">
            <a:avLst/>
          </a:prstGeom>
          <a:blipFill>
            <a:blip r:embed="rId32" cstate="print"/>
            <a:stretch>
              <a:fillRect/>
            </a:stretch>
          </a:blipFill>
        </p:spPr>
        <p:txBody>
          <a:bodyPr wrap="square" lIns="0" tIns="0" rIns="0" bIns="0" rtlCol="0"/>
          <a:lstStyle/>
          <a:p>
            <a:endParaRPr/>
          </a:p>
        </p:txBody>
      </p:sp>
      <p:sp>
        <p:nvSpPr>
          <p:cNvPr id="39" name="object 39"/>
          <p:cNvSpPr/>
          <p:nvPr/>
        </p:nvSpPr>
        <p:spPr>
          <a:xfrm>
            <a:off x="6198489" y="6088164"/>
            <a:ext cx="2520315" cy="449580"/>
          </a:xfrm>
          <a:prstGeom prst="rect">
            <a:avLst/>
          </a:prstGeom>
          <a:blipFill>
            <a:blip r:embed="rId33" cstate="print"/>
            <a:stretch>
              <a:fillRect/>
            </a:stretch>
          </a:blipFill>
        </p:spPr>
        <p:txBody>
          <a:bodyPr wrap="square" lIns="0" tIns="0" rIns="0" bIns="0" rtlCol="0"/>
          <a:lstStyle/>
          <a:p>
            <a:endParaRPr/>
          </a:p>
        </p:txBody>
      </p:sp>
      <p:sp>
        <p:nvSpPr>
          <p:cNvPr id="40" name="object 40"/>
          <p:cNvSpPr/>
          <p:nvPr/>
        </p:nvSpPr>
        <p:spPr>
          <a:xfrm>
            <a:off x="8537067" y="6073063"/>
            <a:ext cx="847471" cy="209854"/>
          </a:xfrm>
          <a:prstGeom prst="rect">
            <a:avLst/>
          </a:prstGeom>
          <a:blipFill>
            <a:blip r:embed="rId34" cstate="print"/>
            <a:stretch>
              <a:fillRect/>
            </a:stretch>
          </a:blipFill>
        </p:spPr>
        <p:txBody>
          <a:bodyPr wrap="square" lIns="0" tIns="0" rIns="0" bIns="0" rtlCol="0"/>
          <a:lstStyle/>
          <a:p>
            <a:endParaRPr/>
          </a:p>
        </p:txBody>
      </p:sp>
      <p:sp>
        <p:nvSpPr>
          <p:cNvPr id="41" name="object 41"/>
          <p:cNvSpPr/>
          <p:nvPr/>
        </p:nvSpPr>
        <p:spPr>
          <a:xfrm>
            <a:off x="9464167" y="6088164"/>
            <a:ext cx="500125" cy="216408"/>
          </a:xfrm>
          <a:prstGeom prst="rect">
            <a:avLst/>
          </a:prstGeom>
          <a:blipFill>
            <a:blip r:embed="rId35" cstate="print"/>
            <a:stretch>
              <a:fillRect/>
            </a:stretch>
          </a:blipFill>
        </p:spPr>
        <p:txBody>
          <a:bodyPr wrap="square" lIns="0" tIns="0" rIns="0" bIns="0" rtlCol="0"/>
          <a:lstStyle/>
          <a:p>
            <a:endParaRPr/>
          </a:p>
        </p:txBody>
      </p:sp>
      <p:sp>
        <p:nvSpPr>
          <p:cNvPr id="42" name="object 42"/>
          <p:cNvSpPr/>
          <p:nvPr/>
        </p:nvSpPr>
        <p:spPr>
          <a:xfrm>
            <a:off x="10043286" y="6072632"/>
            <a:ext cx="859155" cy="210286"/>
          </a:xfrm>
          <a:prstGeom prst="rect">
            <a:avLst/>
          </a:prstGeom>
          <a:blipFill>
            <a:blip r:embed="rId36" cstate="print"/>
            <a:stretch>
              <a:fillRect/>
            </a:stretch>
          </a:blipFill>
        </p:spPr>
        <p:txBody>
          <a:bodyPr wrap="square" lIns="0" tIns="0" rIns="0" bIns="0" rtlCol="0"/>
          <a:lstStyle/>
          <a:p>
            <a:endParaRPr/>
          </a:p>
        </p:txBody>
      </p:sp>
      <p:sp>
        <p:nvSpPr>
          <p:cNvPr id="43" name="object 43"/>
          <p:cNvSpPr/>
          <p:nvPr/>
        </p:nvSpPr>
        <p:spPr>
          <a:xfrm>
            <a:off x="6196710" y="6321336"/>
            <a:ext cx="500125" cy="216408"/>
          </a:xfrm>
          <a:prstGeom prst="rect">
            <a:avLst/>
          </a:prstGeom>
          <a:blipFill>
            <a:blip r:embed="rId37" cstate="print"/>
            <a:stretch>
              <a:fillRect/>
            </a:stretch>
          </a:blipFill>
        </p:spPr>
        <p:txBody>
          <a:bodyPr wrap="square" lIns="0" tIns="0" rIns="0" bIns="0" rtlCol="0"/>
          <a:lstStyle/>
          <a:p>
            <a:endParaRPr/>
          </a:p>
        </p:txBody>
      </p:sp>
      <p:sp>
        <p:nvSpPr>
          <p:cNvPr id="44" name="object 44"/>
          <p:cNvSpPr/>
          <p:nvPr/>
        </p:nvSpPr>
        <p:spPr>
          <a:xfrm>
            <a:off x="8789034" y="6306235"/>
            <a:ext cx="426339" cy="209854"/>
          </a:xfrm>
          <a:prstGeom prst="rect">
            <a:avLst/>
          </a:prstGeom>
          <a:blipFill>
            <a:blip r:embed="rId38" cstate="print"/>
            <a:stretch>
              <a:fillRect/>
            </a:stretch>
          </a:blipFill>
        </p:spPr>
        <p:txBody>
          <a:bodyPr wrap="square" lIns="0" tIns="0" rIns="0" bIns="0" rtlCol="0"/>
          <a:lstStyle/>
          <a:p>
            <a:endParaRPr/>
          </a:p>
        </p:txBody>
      </p:sp>
      <p:sp>
        <p:nvSpPr>
          <p:cNvPr id="45" name="object 45"/>
          <p:cNvSpPr txBox="1">
            <a:spLocks noGrp="1"/>
          </p:cNvSpPr>
          <p:nvPr>
            <p:ph type="title"/>
          </p:nvPr>
        </p:nvSpPr>
        <p:spPr>
          <a:xfrm>
            <a:off x="5225034" y="41909"/>
            <a:ext cx="4448810" cy="574040"/>
          </a:xfrm>
          <a:prstGeom prst="rect">
            <a:avLst/>
          </a:prstGeom>
        </p:spPr>
        <p:txBody>
          <a:bodyPr vert="horz" wrap="square" lIns="0" tIns="12700" rIns="0" bIns="0" rtlCol="0">
            <a:spAutoFit/>
          </a:bodyPr>
          <a:lstStyle/>
          <a:p>
            <a:pPr marL="12700">
              <a:lnSpc>
                <a:spcPct val="100000"/>
              </a:lnSpc>
              <a:spcBef>
                <a:spcPts val="100"/>
              </a:spcBef>
            </a:pPr>
            <a:r>
              <a:rPr sz="3600" b="0" u="none" dirty="0">
                <a:solidFill>
                  <a:srgbClr val="FFFFFF"/>
                </a:solidFill>
                <a:latin typeface="Microsoft YaHei"/>
                <a:cs typeface="Microsoft YaHei"/>
              </a:rPr>
              <a:t>微软认知服务</a:t>
            </a:r>
            <a:r>
              <a:rPr sz="3600" u="none" spc="-5" dirty="0">
                <a:solidFill>
                  <a:srgbClr val="FFFFFF"/>
                </a:solidFill>
              </a:rPr>
              <a:t>API</a:t>
            </a:r>
            <a:r>
              <a:rPr sz="3600" u="none" spc="-85" dirty="0">
                <a:solidFill>
                  <a:srgbClr val="FFFFFF"/>
                </a:solidFill>
              </a:rPr>
              <a:t> </a:t>
            </a:r>
            <a:r>
              <a:rPr sz="3600" b="0" u="none" dirty="0">
                <a:solidFill>
                  <a:srgbClr val="FFFFFF"/>
                </a:solidFill>
                <a:latin typeface="Microsoft YaHei"/>
                <a:cs typeface="Microsoft YaHei"/>
              </a:rPr>
              <a:t>一览</a:t>
            </a:r>
            <a:endParaRPr sz="3600">
              <a:latin typeface="Microsoft YaHei"/>
              <a:cs typeface="Microsoft YaHei"/>
            </a:endParaRPr>
          </a:p>
        </p:txBody>
      </p:sp>
      <p:sp>
        <p:nvSpPr>
          <p:cNvPr id="46" name="object 46"/>
          <p:cNvSpPr/>
          <p:nvPr/>
        </p:nvSpPr>
        <p:spPr>
          <a:xfrm>
            <a:off x="5277611" y="995803"/>
            <a:ext cx="673735" cy="426720"/>
          </a:xfrm>
          <a:custGeom>
            <a:avLst/>
            <a:gdLst/>
            <a:ahLst/>
            <a:cxnLst/>
            <a:rect l="l" t="t" r="r" b="b"/>
            <a:pathLst>
              <a:path w="673735" h="426719">
                <a:moveTo>
                  <a:pt x="330140" y="0"/>
                </a:moveTo>
                <a:lnTo>
                  <a:pt x="283717" y="5972"/>
                </a:lnTo>
                <a:lnTo>
                  <a:pt x="233171" y="21371"/>
                </a:lnTo>
                <a:lnTo>
                  <a:pt x="186871" y="42622"/>
                </a:lnTo>
                <a:lnTo>
                  <a:pt x="144271" y="69044"/>
                </a:lnTo>
                <a:lnTo>
                  <a:pt x="104829" y="99958"/>
                </a:lnTo>
                <a:lnTo>
                  <a:pt x="67999" y="134685"/>
                </a:lnTo>
                <a:lnTo>
                  <a:pt x="33237" y="172544"/>
                </a:lnTo>
                <a:lnTo>
                  <a:pt x="0" y="212855"/>
                </a:lnTo>
                <a:lnTo>
                  <a:pt x="29266" y="250022"/>
                </a:lnTo>
                <a:lnTo>
                  <a:pt x="60226" y="284676"/>
                </a:lnTo>
                <a:lnTo>
                  <a:pt x="93154" y="316614"/>
                </a:lnTo>
                <a:lnTo>
                  <a:pt x="128326" y="345632"/>
                </a:lnTo>
                <a:lnTo>
                  <a:pt x="166017" y="371523"/>
                </a:lnTo>
                <a:lnTo>
                  <a:pt x="206501" y="394084"/>
                </a:lnTo>
                <a:lnTo>
                  <a:pt x="255561" y="413839"/>
                </a:lnTo>
                <a:lnTo>
                  <a:pt x="304999" y="424619"/>
                </a:lnTo>
                <a:lnTo>
                  <a:pt x="354735" y="426171"/>
                </a:lnTo>
                <a:lnTo>
                  <a:pt x="404691" y="418237"/>
                </a:lnTo>
                <a:lnTo>
                  <a:pt x="454787" y="400561"/>
                </a:lnTo>
                <a:lnTo>
                  <a:pt x="496538" y="379020"/>
                </a:lnTo>
                <a:lnTo>
                  <a:pt x="535347" y="353957"/>
                </a:lnTo>
                <a:lnTo>
                  <a:pt x="571468" y="325663"/>
                </a:lnTo>
                <a:lnTo>
                  <a:pt x="605154" y="294427"/>
                </a:lnTo>
                <a:lnTo>
                  <a:pt x="636661" y="260538"/>
                </a:lnTo>
                <a:lnTo>
                  <a:pt x="666241" y="224285"/>
                </a:lnTo>
                <a:lnTo>
                  <a:pt x="673608" y="212601"/>
                </a:lnTo>
                <a:lnTo>
                  <a:pt x="644148" y="175352"/>
                </a:lnTo>
                <a:lnTo>
                  <a:pt x="612854" y="140498"/>
                </a:lnTo>
                <a:lnTo>
                  <a:pt x="579437" y="108319"/>
                </a:lnTo>
                <a:lnTo>
                  <a:pt x="543607" y="79092"/>
                </a:lnTo>
                <a:lnTo>
                  <a:pt x="505074" y="53096"/>
                </a:lnTo>
                <a:lnTo>
                  <a:pt x="463550" y="30610"/>
                </a:lnTo>
                <a:lnTo>
                  <a:pt x="420127" y="13295"/>
                </a:lnTo>
                <a:lnTo>
                  <a:pt x="375634" y="2766"/>
                </a:lnTo>
                <a:lnTo>
                  <a:pt x="330140" y="0"/>
                </a:lnTo>
                <a:close/>
              </a:path>
            </a:pathLst>
          </a:custGeom>
          <a:solidFill>
            <a:srgbClr val="FFFFFF"/>
          </a:solidFill>
        </p:spPr>
        <p:txBody>
          <a:bodyPr wrap="square" lIns="0" tIns="0" rIns="0" bIns="0" rtlCol="0"/>
          <a:lstStyle/>
          <a:p>
            <a:endParaRPr/>
          </a:p>
        </p:txBody>
      </p:sp>
      <p:sp>
        <p:nvSpPr>
          <p:cNvPr id="47" name="object 47"/>
          <p:cNvSpPr/>
          <p:nvPr/>
        </p:nvSpPr>
        <p:spPr>
          <a:xfrm>
            <a:off x="5319680" y="1962770"/>
            <a:ext cx="590550" cy="517525"/>
          </a:xfrm>
          <a:custGeom>
            <a:avLst/>
            <a:gdLst/>
            <a:ahLst/>
            <a:cxnLst/>
            <a:rect l="l" t="t" r="r" b="b"/>
            <a:pathLst>
              <a:path w="590550" h="517525">
                <a:moveTo>
                  <a:pt x="320472" y="0"/>
                </a:moveTo>
                <a:lnTo>
                  <a:pt x="270547" y="65"/>
                </a:lnTo>
                <a:lnTo>
                  <a:pt x="220598" y="2664"/>
                </a:lnTo>
                <a:lnTo>
                  <a:pt x="170622" y="7744"/>
                </a:lnTo>
                <a:lnTo>
                  <a:pt x="120618" y="15254"/>
                </a:lnTo>
                <a:lnTo>
                  <a:pt x="75174" y="31913"/>
                </a:lnTo>
                <a:lnTo>
                  <a:pt x="41386" y="61085"/>
                </a:lnTo>
                <a:lnTo>
                  <a:pt x="18766" y="98425"/>
                </a:lnTo>
                <a:lnTo>
                  <a:pt x="6826" y="139587"/>
                </a:lnTo>
                <a:lnTo>
                  <a:pt x="0" y="217121"/>
                </a:lnTo>
                <a:lnTo>
                  <a:pt x="1325" y="258924"/>
                </a:lnTo>
                <a:lnTo>
                  <a:pt x="7080" y="301512"/>
                </a:lnTo>
                <a:lnTo>
                  <a:pt x="23385" y="348359"/>
                </a:lnTo>
                <a:lnTo>
                  <a:pt x="50085" y="384158"/>
                </a:lnTo>
                <a:lnTo>
                  <a:pt x="87572" y="408954"/>
                </a:lnTo>
                <a:lnTo>
                  <a:pt x="136239" y="422797"/>
                </a:lnTo>
                <a:lnTo>
                  <a:pt x="178149" y="429274"/>
                </a:lnTo>
                <a:lnTo>
                  <a:pt x="168507" y="455756"/>
                </a:lnTo>
                <a:lnTo>
                  <a:pt x="151304" y="483583"/>
                </a:lnTo>
                <a:lnTo>
                  <a:pt x="135268" y="506195"/>
                </a:lnTo>
                <a:lnTo>
                  <a:pt x="129127" y="517031"/>
                </a:lnTo>
                <a:lnTo>
                  <a:pt x="169513" y="509348"/>
                </a:lnTo>
                <a:lnTo>
                  <a:pt x="228949" y="490996"/>
                </a:lnTo>
                <a:lnTo>
                  <a:pt x="271779" y="466215"/>
                </a:lnTo>
                <a:lnTo>
                  <a:pt x="288492" y="453045"/>
                </a:lnTo>
                <a:lnTo>
                  <a:pt x="306419" y="440196"/>
                </a:lnTo>
                <a:lnTo>
                  <a:pt x="311753" y="436640"/>
                </a:lnTo>
                <a:lnTo>
                  <a:pt x="318738" y="435116"/>
                </a:lnTo>
                <a:lnTo>
                  <a:pt x="429317" y="424034"/>
                </a:lnTo>
                <a:lnTo>
                  <a:pt x="464026" y="420130"/>
                </a:lnTo>
                <a:lnTo>
                  <a:pt x="511030" y="405533"/>
                </a:lnTo>
                <a:lnTo>
                  <a:pt x="546306" y="377839"/>
                </a:lnTo>
                <a:lnTo>
                  <a:pt x="570128" y="341478"/>
                </a:lnTo>
                <a:lnTo>
                  <a:pt x="582771" y="300877"/>
                </a:lnTo>
                <a:lnTo>
                  <a:pt x="588375" y="258166"/>
                </a:lnTo>
                <a:lnTo>
                  <a:pt x="590264" y="215406"/>
                </a:lnTo>
                <a:lnTo>
                  <a:pt x="588057" y="172647"/>
                </a:lnTo>
                <a:lnTo>
                  <a:pt x="581374" y="129935"/>
                </a:lnTo>
                <a:lnTo>
                  <a:pt x="567563" y="87767"/>
                </a:lnTo>
                <a:lnTo>
                  <a:pt x="544798" y="54053"/>
                </a:lnTo>
                <a:lnTo>
                  <a:pt x="512508" y="29673"/>
                </a:lnTo>
                <a:lnTo>
                  <a:pt x="470122" y="15508"/>
                </a:lnTo>
                <a:lnTo>
                  <a:pt x="420257" y="7670"/>
                </a:lnTo>
                <a:lnTo>
                  <a:pt x="370375" y="2517"/>
                </a:lnTo>
                <a:lnTo>
                  <a:pt x="320472" y="0"/>
                </a:lnTo>
                <a:close/>
              </a:path>
            </a:pathLst>
          </a:custGeom>
          <a:solidFill>
            <a:srgbClr val="FFFFFF"/>
          </a:solidFill>
        </p:spPr>
        <p:txBody>
          <a:bodyPr wrap="square" lIns="0" tIns="0" rIns="0" bIns="0" rtlCol="0"/>
          <a:lstStyle/>
          <a:p>
            <a:endParaRPr/>
          </a:p>
        </p:txBody>
      </p:sp>
      <p:sp>
        <p:nvSpPr>
          <p:cNvPr id="48" name="object 48"/>
          <p:cNvSpPr/>
          <p:nvPr/>
        </p:nvSpPr>
        <p:spPr>
          <a:xfrm>
            <a:off x="5399532" y="3052572"/>
            <a:ext cx="429895" cy="528320"/>
          </a:xfrm>
          <a:custGeom>
            <a:avLst/>
            <a:gdLst/>
            <a:ahLst/>
            <a:cxnLst/>
            <a:rect l="l" t="t" r="r" b="b"/>
            <a:pathLst>
              <a:path w="429895" h="528320">
                <a:moveTo>
                  <a:pt x="233425" y="0"/>
                </a:moveTo>
                <a:lnTo>
                  <a:pt x="188439" y="5176"/>
                </a:lnTo>
                <a:lnTo>
                  <a:pt x="147125" y="19918"/>
                </a:lnTo>
                <a:lnTo>
                  <a:pt x="110668" y="43047"/>
                </a:lnTo>
                <a:lnTo>
                  <a:pt x="80251" y="73383"/>
                </a:lnTo>
                <a:lnTo>
                  <a:pt x="57058" y="109745"/>
                </a:lnTo>
                <a:lnTo>
                  <a:pt x="42275" y="150955"/>
                </a:lnTo>
                <a:lnTo>
                  <a:pt x="37083" y="195833"/>
                </a:lnTo>
                <a:lnTo>
                  <a:pt x="42655" y="242292"/>
                </a:lnTo>
                <a:lnTo>
                  <a:pt x="58493" y="284770"/>
                </a:lnTo>
                <a:lnTo>
                  <a:pt x="83279" y="321938"/>
                </a:lnTo>
                <a:lnTo>
                  <a:pt x="115698" y="352468"/>
                </a:lnTo>
                <a:lnTo>
                  <a:pt x="154431" y="375030"/>
                </a:lnTo>
                <a:lnTo>
                  <a:pt x="148056" y="383621"/>
                </a:lnTo>
                <a:lnTo>
                  <a:pt x="116712" y="410463"/>
                </a:lnTo>
                <a:lnTo>
                  <a:pt x="68310" y="434213"/>
                </a:lnTo>
                <a:lnTo>
                  <a:pt x="43007" y="443968"/>
                </a:lnTo>
                <a:lnTo>
                  <a:pt x="12318" y="456438"/>
                </a:lnTo>
                <a:lnTo>
                  <a:pt x="3809" y="460248"/>
                </a:lnTo>
                <a:lnTo>
                  <a:pt x="2053" y="478071"/>
                </a:lnTo>
                <a:lnTo>
                  <a:pt x="1190" y="492029"/>
                </a:lnTo>
                <a:lnTo>
                  <a:pt x="0" y="519683"/>
                </a:lnTo>
                <a:lnTo>
                  <a:pt x="4063" y="521080"/>
                </a:lnTo>
                <a:lnTo>
                  <a:pt x="5968" y="521969"/>
                </a:lnTo>
                <a:lnTo>
                  <a:pt x="8000" y="522224"/>
                </a:lnTo>
                <a:lnTo>
                  <a:pt x="62911" y="527992"/>
                </a:lnTo>
                <a:lnTo>
                  <a:pt x="115786" y="524971"/>
                </a:lnTo>
                <a:lnTo>
                  <a:pt x="166631" y="513756"/>
                </a:lnTo>
                <a:lnTo>
                  <a:pt x="215451" y="494946"/>
                </a:lnTo>
                <a:lnTo>
                  <a:pt x="262254" y="469138"/>
                </a:lnTo>
                <a:lnTo>
                  <a:pt x="296486" y="445501"/>
                </a:lnTo>
                <a:lnTo>
                  <a:pt x="330121" y="417498"/>
                </a:lnTo>
                <a:lnTo>
                  <a:pt x="361456" y="384669"/>
                </a:lnTo>
                <a:lnTo>
                  <a:pt x="388789" y="346550"/>
                </a:lnTo>
                <a:lnTo>
                  <a:pt x="410421" y="302679"/>
                </a:lnTo>
                <a:lnTo>
                  <a:pt x="424647" y="252594"/>
                </a:lnTo>
                <a:lnTo>
                  <a:pt x="429767" y="195833"/>
                </a:lnTo>
                <a:lnTo>
                  <a:pt x="424576" y="150955"/>
                </a:lnTo>
                <a:lnTo>
                  <a:pt x="409793" y="109745"/>
                </a:lnTo>
                <a:lnTo>
                  <a:pt x="386600" y="73383"/>
                </a:lnTo>
                <a:lnTo>
                  <a:pt x="356183" y="43047"/>
                </a:lnTo>
                <a:lnTo>
                  <a:pt x="319726" y="19918"/>
                </a:lnTo>
                <a:lnTo>
                  <a:pt x="278412" y="5176"/>
                </a:lnTo>
                <a:lnTo>
                  <a:pt x="233425" y="0"/>
                </a:lnTo>
                <a:close/>
              </a:path>
            </a:pathLst>
          </a:custGeom>
          <a:solidFill>
            <a:srgbClr val="FFFFFF"/>
          </a:solidFill>
        </p:spPr>
        <p:txBody>
          <a:bodyPr wrap="square" lIns="0" tIns="0" rIns="0" bIns="0" rtlCol="0"/>
          <a:lstStyle/>
          <a:p>
            <a:endParaRPr/>
          </a:p>
        </p:txBody>
      </p:sp>
      <p:sp>
        <p:nvSpPr>
          <p:cNvPr id="49" name="object 49"/>
          <p:cNvSpPr/>
          <p:nvPr/>
        </p:nvSpPr>
        <p:spPr>
          <a:xfrm>
            <a:off x="5346191" y="4364735"/>
            <a:ext cx="536575" cy="538480"/>
          </a:xfrm>
          <a:custGeom>
            <a:avLst/>
            <a:gdLst/>
            <a:ahLst/>
            <a:cxnLst/>
            <a:rect l="l" t="t" r="r" b="b"/>
            <a:pathLst>
              <a:path w="536575" h="538479">
                <a:moveTo>
                  <a:pt x="383413" y="459739"/>
                </a:moveTo>
                <a:lnTo>
                  <a:pt x="153288" y="459739"/>
                </a:lnTo>
                <a:lnTo>
                  <a:pt x="167602" y="467764"/>
                </a:lnTo>
                <a:lnTo>
                  <a:pt x="182641" y="474694"/>
                </a:lnTo>
                <a:lnTo>
                  <a:pt x="198276" y="480528"/>
                </a:lnTo>
                <a:lnTo>
                  <a:pt x="214375" y="485266"/>
                </a:lnTo>
                <a:lnTo>
                  <a:pt x="214375" y="537971"/>
                </a:lnTo>
                <a:lnTo>
                  <a:pt x="321183" y="537971"/>
                </a:lnTo>
                <a:lnTo>
                  <a:pt x="321183" y="485520"/>
                </a:lnTo>
                <a:lnTo>
                  <a:pt x="337639" y="480903"/>
                </a:lnTo>
                <a:lnTo>
                  <a:pt x="353488" y="474964"/>
                </a:lnTo>
                <a:lnTo>
                  <a:pt x="368742" y="467858"/>
                </a:lnTo>
                <a:lnTo>
                  <a:pt x="383413" y="459739"/>
                </a:lnTo>
                <a:close/>
              </a:path>
              <a:path w="536575" h="538479">
                <a:moveTo>
                  <a:pt x="455133" y="459739"/>
                </a:moveTo>
                <a:lnTo>
                  <a:pt x="383413" y="459739"/>
                </a:lnTo>
                <a:lnTo>
                  <a:pt x="391880" y="469114"/>
                </a:lnTo>
                <a:lnTo>
                  <a:pt x="400478" y="478535"/>
                </a:lnTo>
                <a:lnTo>
                  <a:pt x="417830" y="497331"/>
                </a:lnTo>
                <a:lnTo>
                  <a:pt x="455133" y="459739"/>
                </a:lnTo>
                <a:close/>
              </a:path>
              <a:path w="536575" h="538479">
                <a:moveTo>
                  <a:pt x="536448" y="215264"/>
                </a:moveTo>
                <a:lnTo>
                  <a:pt x="0" y="215264"/>
                </a:lnTo>
                <a:lnTo>
                  <a:pt x="0" y="322452"/>
                </a:lnTo>
                <a:lnTo>
                  <a:pt x="52324" y="322452"/>
                </a:lnTo>
                <a:lnTo>
                  <a:pt x="57084" y="338707"/>
                </a:lnTo>
                <a:lnTo>
                  <a:pt x="62976" y="354472"/>
                </a:lnTo>
                <a:lnTo>
                  <a:pt x="69986" y="369691"/>
                </a:lnTo>
                <a:lnTo>
                  <a:pt x="78105" y="384301"/>
                </a:lnTo>
                <a:lnTo>
                  <a:pt x="39624" y="418083"/>
                </a:lnTo>
                <a:lnTo>
                  <a:pt x="89293" y="467858"/>
                </a:lnTo>
                <a:lnTo>
                  <a:pt x="118237" y="496950"/>
                </a:lnTo>
                <a:lnTo>
                  <a:pt x="145711" y="467764"/>
                </a:lnTo>
                <a:lnTo>
                  <a:pt x="153288" y="459739"/>
                </a:lnTo>
                <a:lnTo>
                  <a:pt x="455133" y="459739"/>
                </a:lnTo>
                <a:lnTo>
                  <a:pt x="494919" y="419734"/>
                </a:lnTo>
                <a:lnTo>
                  <a:pt x="485771" y="411033"/>
                </a:lnTo>
                <a:lnTo>
                  <a:pt x="458088" y="385190"/>
                </a:lnTo>
                <a:lnTo>
                  <a:pt x="466193" y="370593"/>
                </a:lnTo>
                <a:lnTo>
                  <a:pt x="473297" y="355377"/>
                </a:lnTo>
                <a:lnTo>
                  <a:pt x="479305" y="339542"/>
                </a:lnTo>
                <a:lnTo>
                  <a:pt x="484124" y="323088"/>
                </a:lnTo>
                <a:lnTo>
                  <a:pt x="536448" y="323088"/>
                </a:lnTo>
                <a:lnTo>
                  <a:pt x="536448" y="215264"/>
                </a:lnTo>
                <a:close/>
              </a:path>
              <a:path w="536575" h="538479">
                <a:moveTo>
                  <a:pt x="118872" y="41020"/>
                </a:moveTo>
                <a:lnTo>
                  <a:pt x="98879" y="60721"/>
                </a:lnTo>
                <a:lnTo>
                  <a:pt x="40640" y="118871"/>
                </a:lnTo>
                <a:lnTo>
                  <a:pt x="49774" y="127577"/>
                </a:lnTo>
                <a:lnTo>
                  <a:pt x="68375" y="145035"/>
                </a:lnTo>
                <a:lnTo>
                  <a:pt x="77724" y="153669"/>
                </a:lnTo>
                <a:lnTo>
                  <a:pt x="69719" y="168223"/>
                </a:lnTo>
                <a:lnTo>
                  <a:pt x="62833" y="183324"/>
                </a:lnTo>
                <a:lnTo>
                  <a:pt x="57042" y="198997"/>
                </a:lnTo>
                <a:lnTo>
                  <a:pt x="52324" y="215264"/>
                </a:lnTo>
                <a:lnTo>
                  <a:pt x="484124" y="215264"/>
                </a:lnTo>
                <a:lnTo>
                  <a:pt x="479516" y="199203"/>
                </a:lnTo>
                <a:lnTo>
                  <a:pt x="473741" y="183641"/>
                </a:lnTo>
                <a:lnTo>
                  <a:pt x="466871" y="168652"/>
                </a:lnTo>
                <a:lnTo>
                  <a:pt x="458978" y="154305"/>
                </a:lnTo>
                <a:lnTo>
                  <a:pt x="495808" y="119506"/>
                </a:lnTo>
                <a:lnTo>
                  <a:pt x="454667" y="78231"/>
                </a:lnTo>
                <a:lnTo>
                  <a:pt x="153288" y="78231"/>
                </a:lnTo>
                <a:lnTo>
                  <a:pt x="118872" y="41020"/>
                </a:lnTo>
                <a:close/>
              </a:path>
              <a:path w="536575" h="538479">
                <a:moveTo>
                  <a:pt x="321818" y="0"/>
                </a:moveTo>
                <a:lnTo>
                  <a:pt x="214375" y="0"/>
                </a:lnTo>
                <a:lnTo>
                  <a:pt x="214375" y="52705"/>
                </a:lnTo>
                <a:lnTo>
                  <a:pt x="198276" y="57479"/>
                </a:lnTo>
                <a:lnTo>
                  <a:pt x="182641" y="63373"/>
                </a:lnTo>
                <a:lnTo>
                  <a:pt x="167602" y="70314"/>
                </a:lnTo>
                <a:lnTo>
                  <a:pt x="153288" y="78231"/>
                </a:lnTo>
                <a:lnTo>
                  <a:pt x="383794" y="78231"/>
                </a:lnTo>
                <a:lnTo>
                  <a:pt x="369216" y="70113"/>
                </a:lnTo>
                <a:lnTo>
                  <a:pt x="353949" y="63007"/>
                </a:lnTo>
                <a:lnTo>
                  <a:pt x="338109" y="57068"/>
                </a:lnTo>
                <a:lnTo>
                  <a:pt x="321818" y="52450"/>
                </a:lnTo>
                <a:lnTo>
                  <a:pt x="321818" y="0"/>
                </a:lnTo>
                <a:close/>
              </a:path>
              <a:path w="536575" h="538479">
                <a:moveTo>
                  <a:pt x="418211" y="41656"/>
                </a:moveTo>
                <a:lnTo>
                  <a:pt x="383794" y="78231"/>
                </a:lnTo>
                <a:lnTo>
                  <a:pt x="454667" y="78231"/>
                </a:lnTo>
                <a:lnTo>
                  <a:pt x="418211" y="41656"/>
                </a:lnTo>
                <a:close/>
              </a:path>
            </a:pathLst>
          </a:custGeom>
          <a:solidFill>
            <a:srgbClr val="FFFFFF"/>
          </a:solidFill>
        </p:spPr>
        <p:txBody>
          <a:bodyPr wrap="square" lIns="0" tIns="0" rIns="0" bIns="0" rtlCol="0"/>
          <a:lstStyle/>
          <a:p>
            <a:endParaRPr/>
          </a:p>
        </p:txBody>
      </p:sp>
      <p:sp>
        <p:nvSpPr>
          <p:cNvPr id="50" name="object 50"/>
          <p:cNvSpPr/>
          <p:nvPr/>
        </p:nvSpPr>
        <p:spPr>
          <a:xfrm>
            <a:off x="5458967" y="5586984"/>
            <a:ext cx="436245" cy="436245"/>
          </a:xfrm>
          <a:custGeom>
            <a:avLst/>
            <a:gdLst/>
            <a:ahLst/>
            <a:cxnLst/>
            <a:rect l="l" t="t" r="r" b="b"/>
            <a:pathLst>
              <a:path w="436245" h="436245">
                <a:moveTo>
                  <a:pt x="217932" y="0"/>
                </a:moveTo>
                <a:lnTo>
                  <a:pt x="167951" y="5755"/>
                </a:lnTo>
                <a:lnTo>
                  <a:pt x="122075" y="22151"/>
                </a:lnTo>
                <a:lnTo>
                  <a:pt x="81611" y="47878"/>
                </a:lnTo>
                <a:lnTo>
                  <a:pt x="47866" y="81627"/>
                </a:lnTo>
                <a:lnTo>
                  <a:pt x="22144" y="122092"/>
                </a:lnTo>
                <a:lnTo>
                  <a:pt x="5753" y="167963"/>
                </a:lnTo>
                <a:lnTo>
                  <a:pt x="0" y="217931"/>
                </a:lnTo>
                <a:lnTo>
                  <a:pt x="5753" y="267900"/>
                </a:lnTo>
                <a:lnTo>
                  <a:pt x="22144" y="313771"/>
                </a:lnTo>
                <a:lnTo>
                  <a:pt x="47866" y="354236"/>
                </a:lnTo>
                <a:lnTo>
                  <a:pt x="81611" y="387985"/>
                </a:lnTo>
                <a:lnTo>
                  <a:pt x="122075" y="413712"/>
                </a:lnTo>
                <a:lnTo>
                  <a:pt x="167951" y="430108"/>
                </a:lnTo>
                <a:lnTo>
                  <a:pt x="217932" y="435863"/>
                </a:lnTo>
                <a:lnTo>
                  <a:pt x="267912" y="430108"/>
                </a:lnTo>
                <a:lnTo>
                  <a:pt x="313788" y="413712"/>
                </a:lnTo>
                <a:lnTo>
                  <a:pt x="354252" y="387985"/>
                </a:lnTo>
                <a:lnTo>
                  <a:pt x="387997" y="354236"/>
                </a:lnTo>
                <a:lnTo>
                  <a:pt x="413719" y="313771"/>
                </a:lnTo>
                <a:lnTo>
                  <a:pt x="430110" y="267900"/>
                </a:lnTo>
                <a:lnTo>
                  <a:pt x="435864" y="217931"/>
                </a:lnTo>
                <a:lnTo>
                  <a:pt x="430110" y="167963"/>
                </a:lnTo>
                <a:lnTo>
                  <a:pt x="413719" y="122092"/>
                </a:lnTo>
                <a:lnTo>
                  <a:pt x="387997" y="81627"/>
                </a:lnTo>
                <a:lnTo>
                  <a:pt x="354252" y="47878"/>
                </a:lnTo>
                <a:lnTo>
                  <a:pt x="313788" y="22151"/>
                </a:lnTo>
                <a:lnTo>
                  <a:pt x="267912" y="5755"/>
                </a:lnTo>
                <a:lnTo>
                  <a:pt x="217932" y="0"/>
                </a:lnTo>
                <a:close/>
              </a:path>
            </a:pathLst>
          </a:custGeom>
          <a:solidFill>
            <a:srgbClr val="FFFFFF"/>
          </a:solidFill>
        </p:spPr>
        <p:txBody>
          <a:bodyPr wrap="square" lIns="0" tIns="0" rIns="0" bIns="0" rtlCol="0"/>
          <a:lstStyle/>
          <a:p>
            <a:endParaRPr/>
          </a:p>
        </p:txBody>
      </p:sp>
      <p:sp>
        <p:nvSpPr>
          <p:cNvPr id="51" name="object 51"/>
          <p:cNvSpPr/>
          <p:nvPr/>
        </p:nvSpPr>
        <p:spPr>
          <a:xfrm>
            <a:off x="5351287" y="5943600"/>
            <a:ext cx="177784" cy="177814"/>
          </a:xfrm>
          <a:prstGeom prst="rect">
            <a:avLst/>
          </a:prstGeom>
          <a:blipFill>
            <a:blip r:embed="rId39"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78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3">
      <a:majorFont>
        <a:latin typeface="微软雅黑"/>
        <a:ea typeface="微软雅黑"/>
        <a:cs typeface=""/>
      </a:majorFont>
      <a:minorFont>
        <a:latin typeface="微软雅黑"/>
        <a:ea typeface="微软雅黑"/>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45720" tIns="45720" rIns="45720" bIns="45720" numCol="1" spcCol="0" rtlCol="0" fromWordArt="0" anchor="ctr" anchorCtr="0" forceAA="0" compatLnSpc="1">
        <a:noAutofit/>
      </a:bodyPr>
      <a:lstStyle>
        <a:defPPr algn="ctr" defTabSz="913765" fontAlgn="base">
          <a:spcBef>
            <a:spcPct val="0"/>
          </a:spcBef>
          <a:spcAft>
            <a:spcPct val="0"/>
          </a:spcAft>
          <a:defRPr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TotalTime>
  <Words>1873</Words>
  <Application>Microsoft Office PowerPoint</Application>
  <PresentationFormat>宽屏</PresentationFormat>
  <Paragraphs>259</Paragraphs>
  <Slides>46</Slides>
  <Notes>1</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46</vt:i4>
      </vt:variant>
    </vt:vector>
  </HeadingPairs>
  <TitlesOfParts>
    <vt:vector size="64" baseType="lpstr">
      <vt:lpstr>等线</vt:lpstr>
      <vt:lpstr>宋体</vt:lpstr>
      <vt:lpstr>宋体</vt:lpstr>
      <vt:lpstr>微软雅黑</vt:lpstr>
      <vt:lpstr>微软雅黑</vt:lpstr>
      <vt:lpstr>Arial</vt:lpstr>
      <vt:lpstr>Calibri</vt:lpstr>
      <vt:lpstr>Calibri Light</vt:lpstr>
      <vt:lpstr>Consolas</vt:lpstr>
      <vt:lpstr>Segoe UI</vt:lpstr>
      <vt:lpstr>Segoe UI Light</vt:lpstr>
      <vt:lpstr>Segoe UI Semibold</vt:lpstr>
      <vt:lpstr>Times New Roman</vt:lpstr>
      <vt:lpstr>Wingdings</vt:lpstr>
      <vt:lpstr>Office Theme</vt:lpstr>
      <vt:lpstr>1_Office Theme</vt:lpstr>
      <vt:lpstr>2_Office Theme</vt:lpstr>
      <vt:lpstr>Metro_TT_Blue_16x9_02-12</vt:lpstr>
      <vt:lpstr>微软认知服务</vt:lpstr>
      <vt:lpstr>PowerPoint 演示文稿</vt:lpstr>
      <vt:lpstr>PowerPoint 演示文稿</vt:lpstr>
      <vt:lpstr>PowerPoint 演示文稿</vt:lpstr>
      <vt:lpstr>PowerPoint 演示文稿</vt:lpstr>
      <vt:lpstr>微软AI 基础架构和服务</vt:lpstr>
      <vt:lpstr>ImageNet Classification top-5 error (%)</vt:lpstr>
      <vt:lpstr>微软 认知服务</vt:lpstr>
      <vt:lpstr>微软认知服务API 一览</vt:lpstr>
      <vt:lpstr>人脸识别 API</vt:lpstr>
      <vt:lpstr>情感识别 API</vt:lpstr>
      <vt:lpstr>语音API</vt:lpstr>
      <vt:lpstr>语言理解智能服务</vt:lpstr>
      <vt:lpstr>PowerPoint 演示文稿</vt:lpstr>
      <vt:lpstr>PowerPoint 演示文稿</vt:lpstr>
      <vt:lpstr>PowerPoint 演示文稿</vt:lpstr>
      <vt:lpstr>Easy</vt:lpstr>
      <vt:lpstr>PowerPoint 演示文稿</vt:lpstr>
      <vt:lpstr>本节课程内容概述</vt:lpstr>
      <vt:lpstr>Vision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Developer Resources</vt:lpstr>
      <vt:lpstr>PowerPoint 演示文稿</vt:lpstr>
      <vt:lpstr>本节课程内容概述</vt:lpstr>
      <vt:lpstr>自然语言理解详解（LUIS）</vt:lpstr>
      <vt:lpstr>A Microsoft Cognitive Service that provides developers  with an easy way to create language models to allow  applications to understand user commands.</vt:lpstr>
      <vt:lpstr>LUIS Common Usage Scenarios</vt:lpstr>
      <vt:lpstr>LUIS Benefits</vt:lpstr>
      <vt:lpstr>认知服务- Language(语言 ) API</vt:lpstr>
      <vt:lpstr>Cognitive services</vt:lpstr>
      <vt:lpstr>Translator API</vt:lpstr>
      <vt:lpstr>认知服务- Speech(语音) API</vt:lpstr>
      <vt:lpstr>Cognitive services</vt:lpstr>
      <vt:lpstr>PowerPoint 演示文稿</vt:lpstr>
      <vt:lpstr>PowerPoint 演示文稿</vt:lpstr>
      <vt:lpstr>Speaker Recognition API</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人工智能，无限可能</dc:title>
  <dc:creator>Leon Liang</dc:creator>
  <cp:lastModifiedBy>余明静</cp:lastModifiedBy>
  <cp:revision>5</cp:revision>
  <dcterms:created xsi:type="dcterms:W3CDTF">2018-04-25T03:47:19Z</dcterms:created>
  <dcterms:modified xsi:type="dcterms:W3CDTF">2018-04-25T04:10:29Z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2017-05-31T00:00:00Z</vt:filetime>
  </property>
  <property fmtid="{D5CDD505-2E9C-101B-9397-08002B2CF9AE}" pid="3" name="Creator">
    <vt:lpwstr>Microsoft® PowerPoint® 2013</vt:lpwstr>
  </property>
  <property fmtid="{D5CDD505-2E9C-101B-9397-08002B2CF9AE}" pid="4" name="LastSaved">
    <vt:filetime>2018-04-25T00:00:00Z</vt:filetime>
  </property>
</Properties>
</file>